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3" r:id="rId4"/>
    <p:sldMasterId id="2147483691" r:id="rId5"/>
    <p:sldMasterId id="2147483709" r:id="rId6"/>
    <p:sldMasterId id="2147483724" r:id="rId7"/>
    <p:sldMasterId id="2147483744" r:id="rId8"/>
    <p:sldMasterId id="2147483760" r:id="rId9"/>
    <p:sldMasterId id="2147483787" r:id="rId10"/>
  </p:sldMasterIdLst>
  <p:notesMasterIdLst>
    <p:notesMasterId r:id="rId42"/>
  </p:notesMasterIdLst>
  <p:handoutMasterIdLst>
    <p:handoutMasterId r:id="rId43"/>
  </p:handoutMasterIdLst>
  <p:sldIdLst>
    <p:sldId id="3561" r:id="rId11"/>
    <p:sldId id="3485" r:id="rId12"/>
    <p:sldId id="298" r:id="rId13"/>
    <p:sldId id="271" r:id="rId14"/>
    <p:sldId id="3461" r:id="rId15"/>
    <p:sldId id="3549" r:id="rId16"/>
    <p:sldId id="3533" r:id="rId17"/>
    <p:sldId id="346" r:id="rId18"/>
    <p:sldId id="3582" r:id="rId19"/>
    <p:sldId id="299" r:id="rId20"/>
    <p:sldId id="300" r:id="rId21"/>
    <p:sldId id="3568" r:id="rId22"/>
    <p:sldId id="3576" r:id="rId23"/>
    <p:sldId id="3570" r:id="rId24"/>
    <p:sldId id="3472" r:id="rId25"/>
    <p:sldId id="3571" r:id="rId26"/>
    <p:sldId id="266" r:id="rId27"/>
    <p:sldId id="259" r:id="rId28"/>
    <p:sldId id="1372" r:id="rId29"/>
    <p:sldId id="1387" r:id="rId30"/>
    <p:sldId id="1383" r:id="rId31"/>
    <p:sldId id="1390" r:id="rId32"/>
    <p:sldId id="3578" r:id="rId33"/>
    <p:sldId id="3473" r:id="rId34"/>
    <p:sldId id="1345" r:id="rId35"/>
    <p:sldId id="1344" r:id="rId36"/>
    <p:sldId id="3580" r:id="rId37"/>
    <p:sldId id="3489" r:id="rId38"/>
    <p:sldId id="3581" r:id="rId39"/>
    <p:sldId id="374" r:id="rId40"/>
    <p:sldId id="263" r:id="rId41"/>
  </p:sldIdLst>
  <p:sldSz cx="12192000" cy="6858000"/>
  <p:notesSz cx="6797675" cy="9926638"/>
  <p:embeddedFontLst>
    <p:embeddedFont>
      <p:font typeface="Bierstadt" panose="020B0004020202020204" pitchFamily="34" charset="0"/>
      <p:regular r:id="rId44"/>
      <p:bold r:id="rId45"/>
      <p:italic r:id="rId46"/>
      <p:boldItalic r:id="rId47"/>
    </p:embeddedFont>
    <p:embeddedFont>
      <p:font typeface="Calibri" panose="020F0502020204030204" pitchFamily="34" charset="0"/>
      <p:regular r:id="rId48"/>
      <p:bold r:id="rId49"/>
      <p:italic r:id="rId50"/>
      <p:boldItalic r:id="rId51"/>
    </p:embeddedFont>
    <p:embeddedFont>
      <p:font typeface="Calibri Light" panose="020F0302020204030204" pitchFamily="34" charset="0"/>
      <p:regular r:id="rId52"/>
      <p:italic r:id="rId53"/>
    </p:embeddedFont>
    <p:embeddedFont>
      <p:font typeface="Cambria Math" panose="02040503050406030204" pitchFamily="18" charset="0"/>
      <p:regular r:id="rId54"/>
    </p:embeddedFont>
    <p:embeddedFont>
      <p:font typeface="Khmer UI" panose="020B0502040204020203" pitchFamily="34" charset="0"/>
      <p:regular r:id="rId55"/>
      <p:bold r:id="rId56"/>
    </p:embeddedFont>
    <p:embeddedFont>
      <p:font typeface="Univers" panose="020B0503020202020204" pitchFamily="34" charset="0"/>
      <p:regular r:id="rId57"/>
      <p:bold r:id="rId58"/>
    </p:embeddedFont>
    <p:embeddedFont>
      <p:font typeface="Verdana" panose="020B0604030504040204" pitchFamily="34" charset="0"/>
      <p:regular r:id="rId59"/>
      <p:bold r:id="rId60"/>
      <p:italic r:id="rId61"/>
      <p:boldItalic r:id="rId62"/>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pos="1980" userDrawn="1">
          <p15:clr>
            <a:srgbClr val="A4A3A4"/>
          </p15:clr>
        </p15:guide>
        <p15:guide id="4" pos="5677"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69BC2D-061F-37D0-1D8E-3027A1EFB130}" name="John Kennedy" initials="JK" userId="8fdfecdf1152a4a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BAA"/>
    <a:srgbClr val="4BACC6"/>
    <a:srgbClr val="98B953"/>
    <a:srgbClr val="4F81BD"/>
    <a:srgbClr val="C0504D"/>
    <a:srgbClr val="013DA5"/>
    <a:srgbClr val="A365D1"/>
    <a:srgbClr val="0070C0"/>
    <a:srgbClr val="FAA61A"/>
    <a:srgbClr val="290A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C9C418-9D14-4B7B-9E5B-C6DD58BC0ECA}" v="5" dt="2024-05-09T00:33:42.481"/>
  </p1510:revLst>
</p1510:revInfo>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67" autoAdjust="0"/>
    <p:restoredTop sz="93197"/>
  </p:normalViewPr>
  <p:slideViewPr>
    <p:cSldViewPr snapToGrid="0" snapToObjects="1" showGuides="1">
      <p:cViewPr varScale="1">
        <p:scale>
          <a:sx n="59" d="100"/>
          <a:sy n="59" d="100"/>
        </p:scale>
        <p:origin x="808" y="52"/>
      </p:cViewPr>
      <p:guideLst>
        <p:guide orient="horz" pos="2137"/>
        <p:guide pos="3840"/>
        <p:guide pos="1980"/>
        <p:guide pos="5677"/>
      </p:guideLst>
    </p:cSldViewPr>
  </p:slideViewPr>
  <p:notesTextViewPr>
    <p:cViewPr>
      <p:scale>
        <a:sx n="3" d="2"/>
        <a:sy n="3" d="2"/>
      </p:scale>
      <p:origin x="0" y="0"/>
    </p:cViewPr>
  </p:notesTextViewPr>
  <p:sorterViewPr>
    <p:cViewPr varScale="1">
      <p:scale>
        <a:sx n="1" d="1"/>
        <a:sy n="1" d="1"/>
      </p:scale>
      <p:origin x="0" y="-8304"/>
    </p:cViewPr>
  </p:sorterViewPr>
  <p:notesViewPr>
    <p:cSldViewPr snapToGrid="0" snapToObjects="1">
      <p:cViewPr varScale="1">
        <p:scale>
          <a:sx n="109" d="100"/>
          <a:sy n="109" d="100"/>
        </p:scale>
        <p:origin x="4128"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notesMaster" Target="notesMasters/notesMaster1.xml"/><Relationship Id="rId47" Type="http://schemas.openxmlformats.org/officeDocument/2006/relationships/font" Target="fonts/font4.fntdata"/><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18.fntdata"/><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font" Target="fonts/font8.fntdata"/><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font" Target="fonts/font3.fntdata"/><Relationship Id="rId59" Type="http://schemas.openxmlformats.org/officeDocument/2006/relationships/font" Target="fonts/font16.fntdata"/><Relationship Id="rId67" Type="http://schemas.microsoft.com/office/2016/11/relationships/changesInfo" Target="changesInfos/changesInfo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font" Target="fonts/font11.fntdata"/><Relationship Id="rId62" Type="http://schemas.openxmlformats.org/officeDocument/2006/relationships/font" Target="fonts/font19.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font" Target="fonts/font7.fntdata"/><Relationship Id="rId55"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Hewitt" userId="943596b4-9d4e-4dda-be3c-de2fe1016bdf" providerId="ADAL" clId="{5CC9C418-9D14-4B7B-9E5B-C6DD58BC0ECA}"/>
    <pc:docChg chg="custSel addSld delSld modSld sldOrd delMainMaster">
      <pc:chgData name="Christopher Hewitt" userId="943596b4-9d4e-4dda-be3c-de2fe1016bdf" providerId="ADAL" clId="{5CC9C418-9D14-4B7B-9E5B-C6DD58BC0ECA}" dt="2024-05-08T13:06:54.219" v="151" actId="20577"/>
      <pc:docMkLst>
        <pc:docMk/>
      </pc:docMkLst>
      <pc:sldChg chg="add">
        <pc:chgData name="Christopher Hewitt" userId="943596b4-9d4e-4dda-be3c-de2fe1016bdf" providerId="ADAL" clId="{5CC9C418-9D14-4B7B-9E5B-C6DD58BC0ECA}" dt="2024-05-07T14:04:45.943" v="44"/>
        <pc:sldMkLst>
          <pc:docMk/>
          <pc:sldMk cId="1498141765" sldId="259"/>
        </pc:sldMkLst>
      </pc:sldChg>
      <pc:sldChg chg="add">
        <pc:chgData name="Christopher Hewitt" userId="943596b4-9d4e-4dda-be3c-de2fe1016bdf" providerId="ADAL" clId="{5CC9C418-9D14-4B7B-9E5B-C6DD58BC0ECA}" dt="2024-05-07T14:04:45.943" v="44"/>
        <pc:sldMkLst>
          <pc:docMk/>
          <pc:sldMk cId="133913700" sldId="266"/>
        </pc:sldMkLst>
      </pc:sldChg>
      <pc:sldChg chg="modAnim">
        <pc:chgData name="Christopher Hewitt" userId="943596b4-9d4e-4dda-be3c-de2fe1016bdf" providerId="ADAL" clId="{5CC9C418-9D14-4B7B-9E5B-C6DD58BC0ECA}" dt="2024-05-08T13:04:45.996" v="126"/>
        <pc:sldMkLst>
          <pc:docMk/>
          <pc:sldMk cId="3078046722" sldId="300"/>
        </pc:sldMkLst>
      </pc:sldChg>
      <pc:sldChg chg="modSp mod">
        <pc:chgData name="Christopher Hewitt" userId="943596b4-9d4e-4dda-be3c-de2fe1016bdf" providerId="ADAL" clId="{5CC9C418-9D14-4B7B-9E5B-C6DD58BC0ECA}" dt="2024-05-08T13:03:41.497" v="124" actId="113"/>
        <pc:sldMkLst>
          <pc:docMk/>
          <pc:sldMk cId="845211529" sldId="346"/>
        </pc:sldMkLst>
        <pc:spChg chg="mod">
          <ac:chgData name="Christopher Hewitt" userId="943596b4-9d4e-4dda-be3c-de2fe1016bdf" providerId="ADAL" clId="{5CC9C418-9D14-4B7B-9E5B-C6DD58BC0ECA}" dt="2024-05-08T13:03:41.497" v="124" actId="113"/>
          <ac:spMkLst>
            <pc:docMk/>
            <pc:sldMk cId="845211529" sldId="346"/>
            <ac:spMk id="3" creationId="{0E975F4C-8595-47D7-82AF-FC7F1FA8F858}"/>
          </ac:spMkLst>
        </pc:spChg>
      </pc:sldChg>
      <pc:sldChg chg="del">
        <pc:chgData name="Christopher Hewitt" userId="943596b4-9d4e-4dda-be3c-de2fe1016bdf" providerId="ADAL" clId="{5CC9C418-9D14-4B7B-9E5B-C6DD58BC0ECA}" dt="2024-05-08T13:00:24.663" v="84" actId="47"/>
        <pc:sldMkLst>
          <pc:docMk/>
          <pc:sldMk cId="4196844402" sldId="1341"/>
        </pc:sldMkLst>
      </pc:sldChg>
      <pc:sldChg chg="del ord">
        <pc:chgData name="Christopher Hewitt" userId="943596b4-9d4e-4dda-be3c-de2fe1016bdf" providerId="ADAL" clId="{5CC9C418-9D14-4B7B-9E5B-C6DD58BC0ECA}" dt="2024-05-08T13:00:46.381" v="88" actId="47"/>
        <pc:sldMkLst>
          <pc:docMk/>
          <pc:sldMk cId="2801004422" sldId="1342"/>
        </pc:sldMkLst>
      </pc:sldChg>
      <pc:sldChg chg="del ord">
        <pc:chgData name="Christopher Hewitt" userId="943596b4-9d4e-4dda-be3c-de2fe1016bdf" providerId="ADAL" clId="{5CC9C418-9D14-4B7B-9E5B-C6DD58BC0ECA}" dt="2024-05-08T13:00:47.419" v="89" actId="47"/>
        <pc:sldMkLst>
          <pc:docMk/>
          <pc:sldMk cId="2464269373" sldId="1343"/>
        </pc:sldMkLst>
      </pc:sldChg>
      <pc:sldChg chg="del ord">
        <pc:chgData name="Christopher Hewitt" userId="943596b4-9d4e-4dda-be3c-de2fe1016bdf" providerId="ADAL" clId="{5CC9C418-9D14-4B7B-9E5B-C6DD58BC0ECA}" dt="2024-05-08T13:00:45.117" v="87" actId="47"/>
        <pc:sldMkLst>
          <pc:docMk/>
          <pc:sldMk cId="2640079944" sldId="1348"/>
        </pc:sldMkLst>
      </pc:sldChg>
      <pc:sldChg chg="del ord">
        <pc:chgData name="Christopher Hewitt" userId="943596b4-9d4e-4dda-be3c-de2fe1016bdf" providerId="ADAL" clId="{5CC9C418-9D14-4B7B-9E5B-C6DD58BC0ECA}" dt="2024-05-08T13:00:48.575" v="90" actId="47"/>
        <pc:sldMkLst>
          <pc:docMk/>
          <pc:sldMk cId="4280355353" sldId="1351"/>
        </pc:sldMkLst>
      </pc:sldChg>
      <pc:sldChg chg="add">
        <pc:chgData name="Christopher Hewitt" userId="943596b4-9d4e-4dda-be3c-de2fe1016bdf" providerId="ADAL" clId="{5CC9C418-9D14-4B7B-9E5B-C6DD58BC0ECA}" dt="2024-05-07T14:04:45.943" v="44"/>
        <pc:sldMkLst>
          <pc:docMk/>
          <pc:sldMk cId="2993679140" sldId="1372"/>
        </pc:sldMkLst>
      </pc:sldChg>
      <pc:sldChg chg="modSp add mod">
        <pc:chgData name="Christopher Hewitt" userId="943596b4-9d4e-4dda-be3c-de2fe1016bdf" providerId="ADAL" clId="{5CC9C418-9D14-4B7B-9E5B-C6DD58BC0ECA}" dt="2024-05-08T13:06:20.085" v="132" actId="20577"/>
        <pc:sldMkLst>
          <pc:docMk/>
          <pc:sldMk cId="3380049615" sldId="1383"/>
        </pc:sldMkLst>
        <pc:spChg chg="mod">
          <ac:chgData name="Christopher Hewitt" userId="943596b4-9d4e-4dda-be3c-de2fe1016bdf" providerId="ADAL" clId="{5CC9C418-9D14-4B7B-9E5B-C6DD58BC0ECA}" dt="2024-05-08T13:06:20.085" v="132" actId="20577"/>
          <ac:spMkLst>
            <pc:docMk/>
            <pc:sldMk cId="3380049615" sldId="1383"/>
            <ac:spMk id="5" creationId="{71CC6CF4-A0E0-1395-B2B3-A332947A58DC}"/>
          </ac:spMkLst>
        </pc:spChg>
      </pc:sldChg>
      <pc:sldChg chg="add">
        <pc:chgData name="Christopher Hewitt" userId="943596b4-9d4e-4dda-be3c-de2fe1016bdf" providerId="ADAL" clId="{5CC9C418-9D14-4B7B-9E5B-C6DD58BC0ECA}" dt="2024-05-07T14:04:45.943" v="44"/>
        <pc:sldMkLst>
          <pc:docMk/>
          <pc:sldMk cId="2838471239" sldId="1387"/>
        </pc:sldMkLst>
      </pc:sldChg>
      <pc:sldChg chg="modSp add mod">
        <pc:chgData name="Christopher Hewitt" userId="943596b4-9d4e-4dda-be3c-de2fe1016bdf" providerId="ADAL" clId="{5CC9C418-9D14-4B7B-9E5B-C6DD58BC0ECA}" dt="2024-05-08T13:06:54.219" v="151" actId="20577"/>
        <pc:sldMkLst>
          <pc:docMk/>
          <pc:sldMk cId="2442596458" sldId="1390"/>
        </pc:sldMkLst>
        <pc:spChg chg="mod">
          <ac:chgData name="Christopher Hewitt" userId="943596b4-9d4e-4dda-be3c-de2fe1016bdf" providerId="ADAL" clId="{5CC9C418-9D14-4B7B-9E5B-C6DD58BC0ECA}" dt="2024-05-08T13:06:54.219" v="151" actId="20577"/>
          <ac:spMkLst>
            <pc:docMk/>
            <pc:sldMk cId="2442596458" sldId="1390"/>
            <ac:spMk id="6" creationId="{CD60EFE2-19ED-3B7D-D178-022E910AFA06}"/>
          </ac:spMkLst>
        </pc:spChg>
      </pc:sldChg>
      <pc:sldChg chg="modSp mod">
        <pc:chgData name="Christopher Hewitt" userId="943596b4-9d4e-4dda-be3c-de2fe1016bdf" providerId="ADAL" clId="{5CC9C418-9D14-4B7B-9E5B-C6DD58BC0ECA}" dt="2024-05-08T13:01:36.548" v="117" actId="20577"/>
        <pc:sldMkLst>
          <pc:docMk/>
          <pc:sldMk cId="4139606158" sldId="3485"/>
        </pc:sldMkLst>
        <pc:spChg chg="mod">
          <ac:chgData name="Christopher Hewitt" userId="943596b4-9d4e-4dda-be3c-de2fe1016bdf" providerId="ADAL" clId="{5CC9C418-9D14-4B7B-9E5B-C6DD58BC0ECA}" dt="2024-05-08T13:01:36.548" v="117" actId="20577"/>
          <ac:spMkLst>
            <pc:docMk/>
            <pc:sldMk cId="4139606158" sldId="3485"/>
            <ac:spMk id="2" creationId="{D92D80D3-0327-BC62-0CED-9CBCCED8A28A}"/>
          </ac:spMkLst>
        </pc:spChg>
      </pc:sldChg>
      <pc:sldChg chg="modSp mod">
        <pc:chgData name="Christopher Hewitt" userId="943596b4-9d4e-4dda-be3c-de2fe1016bdf" providerId="ADAL" clId="{5CC9C418-9D14-4B7B-9E5B-C6DD58BC0ECA}" dt="2024-05-07T13:49:42.077" v="24" actId="6549"/>
        <pc:sldMkLst>
          <pc:docMk/>
          <pc:sldMk cId="756323355" sldId="3561"/>
        </pc:sldMkLst>
        <pc:spChg chg="mod">
          <ac:chgData name="Christopher Hewitt" userId="943596b4-9d4e-4dda-be3c-de2fe1016bdf" providerId="ADAL" clId="{5CC9C418-9D14-4B7B-9E5B-C6DD58BC0ECA}" dt="2024-05-07T13:49:42.077" v="24" actId="6549"/>
          <ac:spMkLst>
            <pc:docMk/>
            <pc:sldMk cId="756323355" sldId="3561"/>
            <ac:spMk id="6" creationId="{C8461C19-E495-4638-9078-AC28B05A0BE5}"/>
          </ac:spMkLst>
        </pc:spChg>
      </pc:sldChg>
      <pc:sldChg chg="modAnim">
        <pc:chgData name="Christopher Hewitt" userId="943596b4-9d4e-4dda-be3c-de2fe1016bdf" providerId="ADAL" clId="{5CC9C418-9D14-4B7B-9E5B-C6DD58BC0ECA}" dt="2024-05-08T13:05:20.560" v="127"/>
        <pc:sldMkLst>
          <pc:docMk/>
          <pc:sldMk cId="22940058" sldId="3570"/>
        </pc:sldMkLst>
      </pc:sldChg>
      <pc:sldChg chg="delSp mod ord">
        <pc:chgData name="Christopher Hewitt" userId="943596b4-9d4e-4dda-be3c-de2fe1016bdf" providerId="ADAL" clId="{5CC9C418-9D14-4B7B-9E5B-C6DD58BC0ECA}" dt="2024-05-08T13:00:19.405" v="83" actId="478"/>
        <pc:sldMkLst>
          <pc:docMk/>
          <pc:sldMk cId="2445805696" sldId="3571"/>
        </pc:sldMkLst>
        <pc:spChg chg="del">
          <ac:chgData name="Christopher Hewitt" userId="943596b4-9d4e-4dda-be3c-de2fe1016bdf" providerId="ADAL" clId="{5CC9C418-9D14-4B7B-9E5B-C6DD58BC0ECA}" dt="2024-05-08T13:00:19.405" v="83" actId="478"/>
          <ac:spMkLst>
            <pc:docMk/>
            <pc:sldMk cId="2445805696" sldId="3571"/>
            <ac:spMk id="3" creationId="{EA35C015-8092-2534-9E89-563A8DAC3573}"/>
          </ac:spMkLst>
        </pc:spChg>
      </pc:sldChg>
      <pc:sldChg chg="del ord">
        <pc:chgData name="Christopher Hewitt" userId="943596b4-9d4e-4dda-be3c-de2fe1016bdf" providerId="ADAL" clId="{5CC9C418-9D14-4B7B-9E5B-C6DD58BC0ECA}" dt="2024-05-08T13:00:43.698" v="86" actId="47"/>
        <pc:sldMkLst>
          <pc:docMk/>
          <pc:sldMk cId="2255045071" sldId="3572"/>
        </pc:sldMkLst>
      </pc:sldChg>
      <pc:sldChg chg="del ord">
        <pc:chgData name="Christopher Hewitt" userId="943596b4-9d4e-4dda-be3c-de2fe1016bdf" providerId="ADAL" clId="{5CC9C418-9D14-4B7B-9E5B-C6DD58BC0ECA}" dt="2024-05-08T13:00:42.456" v="85" actId="47"/>
        <pc:sldMkLst>
          <pc:docMk/>
          <pc:sldMk cId="2513029311" sldId="3574"/>
        </pc:sldMkLst>
      </pc:sldChg>
      <pc:sldChg chg="modSp mod">
        <pc:chgData name="Christopher Hewitt" userId="943596b4-9d4e-4dda-be3c-de2fe1016bdf" providerId="ADAL" clId="{5CC9C418-9D14-4B7B-9E5B-C6DD58BC0ECA}" dt="2024-05-08T12:59:39.166" v="80" actId="948"/>
        <pc:sldMkLst>
          <pc:docMk/>
          <pc:sldMk cId="1836669096" sldId="3576"/>
        </pc:sldMkLst>
        <pc:spChg chg="mod">
          <ac:chgData name="Christopher Hewitt" userId="943596b4-9d4e-4dda-be3c-de2fe1016bdf" providerId="ADAL" clId="{5CC9C418-9D14-4B7B-9E5B-C6DD58BC0ECA}" dt="2024-05-08T12:59:39.166" v="80" actId="948"/>
          <ac:spMkLst>
            <pc:docMk/>
            <pc:sldMk cId="1836669096" sldId="3576"/>
            <ac:spMk id="4" creationId="{AA6FB7C7-BA35-6816-D3E7-71661AE30D05}"/>
          </ac:spMkLst>
        </pc:spChg>
      </pc:sldChg>
      <pc:sldChg chg="del">
        <pc:chgData name="Christopher Hewitt" userId="943596b4-9d4e-4dda-be3c-de2fe1016bdf" providerId="ADAL" clId="{5CC9C418-9D14-4B7B-9E5B-C6DD58BC0ECA}" dt="2024-05-07T13:50:14.815" v="25" actId="47"/>
        <pc:sldMkLst>
          <pc:docMk/>
          <pc:sldMk cId="975137861" sldId="3583"/>
        </pc:sldMkLst>
      </pc:sldChg>
      <pc:sldMasterChg chg="del delSldLayout">
        <pc:chgData name="Christopher Hewitt" userId="943596b4-9d4e-4dda-be3c-de2fe1016bdf" providerId="ADAL" clId="{5CC9C418-9D14-4B7B-9E5B-C6DD58BC0ECA}" dt="2024-05-08T13:00:48.575" v="90" actId="47"/>
        <pc:sldMasterMkLst>
          <pc:docMk/>
          <pc:sldMasterMk cId="1295832693" sldId="2147483648"/>
        </pc:sldMasterMkLst>
        <pc:sldLayoutChg chg="del">
          <pc:chgData name="Christopher Hewitt" userId="943596b4-9d4e-4dda-be3c-de2fe1016bdf" providerId="ADAL" clId="{5CC9C418-9D14-4B7B-9E5B-C6DD58BC0ECA}" dt="2024-05-08T13:00:48.575" v="90" actId="47"/>
          <pc:sldLayoutMkLst>
            <pc:docMk/>
            <pc:sldMasterMk cId="1295832693" sldId="2147483648"/>
            <pc:sldLayoutMk cId="3959067140" sldId="2147483649"/>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4033445612" sldId="2147483650"/>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813579550" sldId="2147483658"/>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1991455521" sldId="2147483659"/>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461122947" sldId="2147483660"/>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345639838" sldId="2147483661"/>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466907640" sldId="2147483662"/>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4149268965" sldId="2147483663"/>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094512260" sldId="2147483664"/>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1222401375" sldId="2147483665"/>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3608203758" sldId="2147483666"/>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84763600" sldId="2147483667"/>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1762206322" sldId="2147483668"/>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006449174" sldId="2147483669"/>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13820280" sldId="2147483670"/>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627190960" sldId="2147483671"/>
          </pc:sldLayoutMkLst>
        </pc:sldLayoutChg>
        <pc:sldLayoutChg chg="del">
          <pc:chgData name="Christopher Hewitt" userId="943596b4-9d4e-4dda-be3c-de2fe1016bdf" providerId="ADAL" clId="{5CC9C418-9D14-4B7B-9E5B-C6DD58BC0ECA}" dt="2024-05-08T13:00:48.575" v="90" actId="47"/>
          <pc:sldLayoutMkLst>
            <pc:docMk/>
            <pc:sldMasterMk cId="1295832693" sldId="2147483648"/>
            <pc:sldLayoutMk cId="2629454035" sldId="2147483672"/>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90552485767497"/>
          <c:y val="5.8941924822162595E-2"/>
          <c:w val="0.54829526962082076"/>
          <c:h val="0.86999264707033042"/>
        </c:manualLayout>
      </c:layout>
      <c:doughnutChart>
        <c:varyColors val="1"/>
        <c:ser>
          <c:idx val="0"/>
          <c:order val="0"/>
          <c:tx>
            <c:strRef>
              <c:f>Sheet1!$B$1</c:f>
              <c:strCache>
                <c:ptCount val="1"/>
                <c:pt idx="0">
                  <c:v>value</c:v>
                </c:pt>
              </c:strCache>
            </c:strRef>
          </c:tx>
          <c:spPr>
            <a:ln w="28575">
              <a:noFill/>
            </a:ln>
            <a:effectLst/>
            <a:scene3d>
              <a:camera prst="orthographicFront"/>
              <a:lightRig rig="threePt" dir="t"/>
            </a:scene3d>
            <a:sp3d/>
          </c:spPr>
          <c:dPt>
            <c:idx val="0"/>
            <c:bubble3D val="0"/>
            <c:spPr>
              <a:solidFill>
                <a:srgbClr val="005BAA"/>
              </a:solidFill>
              <a:ln w="28575">
                <a:noFill/>
              </a:ln>
              <a:effectLst/>
              <a:scene3d>
                <a:camera prst="orthographicFront"/>
                <a:lightRig rig="threePt" dir="t"/>
              </a:scene3d>
              <a:sp3d/>
            </c:spPr>
            <c:extLst>
              <c:ext xmlns:c16="http://schemas.microsoft.com/office/drawing/2014/chart" uri="{C3380CC4-5D6E-409C-BE32-E72D297353CC}">
                <c16:uniqueId val="{00000001-BC55-4805-BDCB-2D575D1044AB}"/>
              </c:ext>
            </c:extLst>
          </c:dPt>
          <c:dPt>
            <c:idx val="1"/>
            <c:bubble3D val="0"/>
            <c:spPr>
              <a:solidFill>
                <a:srgbClr val="00B5D5"/>
              </a:solidFill>
              <a:ln w="28575">
                <a:noFill/>
              </a:ln>
              <a:effectLst/>
              <a:scene3d>
                <a:camera prst="orthographicFront"/>
                <a:lightRig rig="threePt" dir="t"/>
              </a:scene3d>
              <a:sp3d/>
            </c:spPr>
            <c:extLst>
              <c:ext xmlns:c16="http://schemas.microsoft.com/office/drawing/2014/chart" uri="{C3380CC4-5D6E-409C-BE32-E72D297353CC}">
                <c16:uniqueId val="{00000003-BC55-4805-BDCB-2D575D1044AB}"/>
              </c:ext>
            </c:extLst>
          </c:dPt>
          <c:dPt>
            <c:idx val="2"/>
            <c:bubble3D val="0"/>
            <c:spPr>
              <a:solidFill>
                <a:srgbClr val="FAA61A"/>
              </a:solidFill>
              <a:ln w="28575">
                <a:noFill/>
              </a:ln>
              <a:effectLst/>
              <a:scene3d>
                <a:camera prst="orthographicFront"/>
                <a:lightRig rig="threePt" dir="t"/>
              </a:scene3d>
              <a:sp3d/>
            </c:spPr>
            <c:extLst>
              <c:ext xmlns:c16="http://schemas.microsoft.com/office/drawing/2014/chart" uri="{C3380CC4-5D6E-409C-BE32-E72D297353CC}">
                <c16:uniqueId val="{00000005-BC55-4805-BDCB-2D575D1044AB}"/>
              </c:ext>
            </c:extLst>
          </c:dPt>
          <c:dPt>
            <c:idx val="3"/>
            <c:bubble3D val="0"/>
            <c:spPr>
              <a:solidFill>
                <a:srgbClr val="70BF54"/>
              </a:solidFill>
              <a:ln w="28575">
                <a:noFill/>
              </a:ln>
              <a:effectLst/>
              <a:scene3d>
                <a:camera prst="orthographicFront"/>
                <a:lightRig rig="threePt" dir="t"/>
              </a:scene3d>
              <a:sp3d/>
            </c:spPr>
            <c:extLst>
              <c:ext xmlns:c16="http://schemas.microsoft.com/office/drawing/2014/chart" uri="{C3380CC4-5D6E-409C-BE32-E72D297353CC}">
                <c16:uniqueId val="{00000007-BC55-4805-BDCB-2D575D1044AB}"/>
              </c:ext>
            </c:extLst>
          </c:dPt>
          <c:dLbls>
            <c:delete val="1"/>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C55-4805-BDCB-2D575D1044AB}"/>
            </c:ext>
          </c:extLst>
        </c:ser>
        <c:dLbls>
          <c:showLegendKey val="0"/>
          <c:showVal val="0"/>
          <c:showCatName val="0"/>
          <c:showSerName val="0"/>
          <c:showPercent val="1"/>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sz="1200"/>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540C44-0506-418C-90FA-D7F7211BD9B7}"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7B84BB62-9596-457C-858A-32C86248E79D}">
      <dgm:prSet phldrT="[Text]" custT="1"/>
      <dgm:spPr>
        <a:solidFill>
          <a:srgbClr val="C00000"/>
        </a:solidFill>
      </dgm:spPr>
      <dgm:t>
        <a:bodyPr/>
        <a:lstStyle/>
        <a:p>
          <a:r>
            <a:rPr lang="pt-PT" sz="2400" err="1"/>
            <a:t>Temperature</a:t>
          </a:r>
          <a:r>
            <a:rPr lang="pt-PT" sz="2400"/>
            <a:t> </a:t>
          </a:r>
          <a:r>
            <a:rPr lang="pt-PT" sz="2400" err="1"/>
            <a:t>and</a:t>
          </a:r>
          <a:r>
            <a:rPr lang="pt-PT" sz="2400"/>
            <a:t> </a:t>
          </a:r>
          <a:r>
            <a:rPr lang="pt-PT" sz="2400" err="1"/>
            <a:t>Energy</a:t>
          </a:r>
          <a:endParaRPr lang="en-GB" sz="2400"/>
        </a:p>
      </dgm:t>
    </dgm:pt>
    <dgm:pt modelId="{F0CCF5B3-C4DF-45B4-B2F2-44521F6DED0D}" type="parTrans" cxnId="{A1E5D932-1558-4066-98F4-0D5EB8F89A21}">
      <dgm:prSet/>
      <dgm:spPr/>
      <dgm:t>
        <a:bodyPr/>
        <a:lstStyle/>
        <a:p>
          <a:endParaRPr lang="en-GB" sz="2400"/>
        </a:p>
      </dgm:t>
    </dgm:pt>
    <dgm:pt modelId="{5D5036F6-DD39-4A4A-8740-BE783615EFBB}" type="sibTrans" cxnId="{A1E5D932-1558-4066-98F4-0D5EB8F89A21}">
      <dgm:prSet/>
      <dgm:spPr/>
      <dgm:t>
        <a:bodyPr/>
        <a:lstStyle/>
        <a:p>
          <a:endParaRPr lang="en-GB" sz="2400"/>
        </a:p>
      </dgm:t>
    </dgm:pt>
    <dgm:pt modelId="{2840676E-3E71-4FCF-9592-98B3C7B13C0D}">
      <dgm:prSet phldrT="[Text]" custT="1"/>
      <dgm:spPr>
        <a:ln>
          <a:noFill/>
        </a:ln>
      </dgm:spPr>
      <dgm:t>
        <a:bodyPr anchor="t" anchorCtr="0"/>
        <a:lstStyle/>
        <a:p>
          <a:r>
            <a:rPr lang="pt-PT" sz="1400" b="1"/>
            <a:t>Surface </a:t>
          </a:r>
          <a:r>
            <a:rPr lang="pt-PT" sz="1400" b="1" err="1"/>
            <a:t>Temperature</a:t>
          </a:r>
          <a:endParaRPr lang="en-GB" sz="1400" b="1"/>
        </a:p>
      </dgm:t>
    </dgm:pt>
    <dgm:pt modelId="{C6CB19C4-5E07-45D8-9CB2-033ABA48DCC2}" type="parTrans" cxnId="{D3DE5991-8A6A-4F41-A293-730DAEE9A49F}">
      <dgm:prSet/>
      <dgm:spPr/>
      <dgm:t>
        <a:bodyPr/>
        <a:lstStyle/>
        <a:p>
          <a:endParaRPr lang="en-GB" sz="2400"/>
        </a:p>
      </dgm:t>
    </dgm:pt>
    <dgm:pt modelId="{A424088D-8412-4571-8470-0B0BD6414FC5}" type="sibTrans" cxnId="{D3DE5991-8A6A-4F41-A293-730DAEE9A49F}">
      <dgm:prSet/>
      <dgm:spPr/>
      <dgm:t>
        <a:bodyPr/>
        <a:lstStyle/>
        <a:p>
          <a:endParaRPr lang="en-GB" sz="2400"/>
        </a:p>
      </dgm:t>
    </dgm:pt>
    <dgm:pt modelId="{03E00F35-1FEE-4ABC-A3A5-C30EC5B85765}">
      <dgm:prSet phldrT="[Text]" custT="1"/>
      <dgm:spPr>
        <a:ln>
          <a:noFill/>
        </a:ln>
      </dgm:spPr>
      <dgm:t>
        <a:bodyPr anchor="t" anchorCtr="0"/>
        <a:lstStyle/>
        <a:p>
          <a:r>
            <a:rPr lang="pt-PT" sz="1400" b="1" err="1"/>
            <a:t>Ocean</a:t>
          </a:r>
          <a:r>
            <a:rPr lang="pt-PT" sz="1400" b="1"/>
            <a:t> Heat</a:t>
          </a:r>
          <a:endParaRPr lang="en-GB" sz="1400" b="1"/>
        </a:p>
      </dgm:t>
    </dgm:pt>
    <dgm:pt modelId="{872D17CB-FBD6-44BB-BE8D-A651D01490E5}" type="parTrans" cxnId="{41D1B02E-85C0-48E8-8CB8-B6BD42A27B27}">
      <dgm:prSet/>
      <dgm:spPr/>
      <dgm:t>
        <a:bodyPr/>
        <a:lstStyle/>
        <a:p>
          <a:endParaRPr lang="en-GB" sz="2400"/>
        </a:p>
      </dgm:t>
    </dgm:pt>
    <dgm:pt modelId="{8EAAD951-23D7-4177-BBB0-D0C5CE858762}" type="sibTrans" cxnId="{41D1B02E-85C0-48E8-8CB8-B6BD42A27B27}">
      <dgm:prSet/>
      <dgm:spPr/>
      <dgm:t>
        <a:bodyPr/>
        <a:lstStyle/>
        <a:p>
          <a:endParaRPr lang="en-GB" sz="2400"/>
        </a:p>
      </dgm:t>
    </dgm:pt>
    <dgm:pt modelId="{7989F54F-0DBF-47A0-A6D4-A25E082BBB01}">
      <dgm:prSet phldrT="[Text]" custT="1"/>
      <dgm:spPr>
        <a:solidFill>
          <a:schemeClr val="accent5">
            <a:lumMod val="75000"/>
          </a:schemeClr>
        </a:solidFill>
      </dgm:spPr>
      <dgm:t>
        <a:bodyPr/>
        <a:lstStyle/>
        <a:p>
          <a:r>
            <a:rPr lang="pt-PT" sz="2400" err="1"/>
            <a:t>Atmospheric</a:t>
          </a:r>
          <a:r>
            <a:rPr lang="pt-PT" sz="2400"/>
            <a:t> </a:t>
          </a:r>
          <a:r>
            <a:rPr lang="pt-PT" sz="2400" err="1"/>
            <a:t>Composition</a:t>
          </a:r>
          <a:endParaRPr lang="en-GB" sz="2400"/>
        </a:p>
      </dgm:t>
    </dgm:pt>
    <dgm:pt modelId="{DA40610B-7CCA-4B9D-B66F-020D19A3F491}" type="parTrans" cxnId="{ECCB7A44-6F01-428F-A318-7529CB41DD14}">
      <dgm:prSet/>
      <dgm:spPr/>
      <dgm:t>
        <a:bodyPr/>
        <a:lstStyle/>
        <a:p>
          <a:endParaRPr lang="en-GB" sz="2400"/>
        </a:p>
      </dgm:t>
    </dgm:pt>
    <dgm:pt modelId="{D776689F-8546-475B-9E42-72DC671CB8E2}" type="sibTrans" cxnId="{ECCB7A44-6F01-428F-A318-7529CB41DD14}">
      <dgm:prSet/>
      <dgm:spPr/>
      <dgm:t>
        <a:bodyPr/>
        <a:lstStyle/>
        <a:p>
          <a:endParaRPr lang="en-GB" sz="2400"/>
        </a:p>
      </dgm:t>
    </dgm:pt>
    <dgm:pt modelId="{D7A879C1-F340-46D8-AB43-23C6511A0EE7}">
      <dgm:prSet phldrT="[Text]" custT="1"/>
      <dgm:spPr>
        <a:ln>
          <a:noFill/>
        </a:ln>
      </dgm:spPr>
      <dgm:t>
        <a:bodyPr anchor="t" anchorCtr="0"/>
        <a:lstStyle/>
        <a:p>
          <a:r>
            <a:rPr lang="pt-PT" sz="1400" b="1"/>
            <a:t>CO2</a:t>
          </a:r>
          <a:endParaRPr lang="en-GB" sz="1400" b="1"/>
        </a:p>
      </dgm:t>
    </dgm:pt>
    <dgm:pt modelId="{ADF88EFD-7365-44D9-BB11-F7387BEEAAC8}" type="parTrans" cxnId="{D0747C03-B3EB-4FAC-8EB3-8C6FEC5F9EA5}">
      <dgm:prSet/>
      <dgm:spPr/>
      <dgm:t>
        <a:bodyPr/>
        <a:lstStyle/>
        <a:p>
          <a:endParaRPr lang="en-GB" sz="2400"/>
        </a:p>
      </dgm:t>
    </dgm:pt>
    <dgm:pt modelId="{79F54BCF-387D-428A-A17D-932C0BEAD71D}" type="sibTrans" cxnId="{D0747C03-B3EB-4FAC-8EB3-8C6FEC5F9EA5}">
      <dgm:prSet/>
      <dgm:spPr/>
      <dgm:t>
        <a:bodyPr/>
        <a:lstStyle/>
        <a:p>
          <a:endParaRPr lang="en-GB" sz="2400"/>
        </a:p>
      </dgm:t>
    </dgm:pt>
    <dgm:pt modelId="{D3D84BE0-90CD-414F-A8C0-7F90E6702841}">
      <dgm:prSet phldrT="[Text]" custT="1"/>
      <dgm:spPr>
        <a:solidFill>
          <a:srgbClr val="92D050"/>
        </a:solidFill>
      </dgm:spPr>
      <dgm:t>
        <a:bodyPr/>
        <a:lstStyle/>
        <a:p>
          <a:r>
            <a:rPr lang="pt-PT" sz="2400" err="1"/>
            <a:t>Ocean</a:t>
          </a:r>
          <a:r>
            <a:rPr lang="pt-PT" sz="2400"/>
            <a:t> </a:t>
          </a:r>
          <a:r>
            <a:rPr lang="pt-PT" sz="2400" err="1"/>
            <a:t>and</a:t>
          </a:r>
          <a:r>
            <a:rPr lang="pt-PT" sz="2400"/>
            <a:t> </a:t>
          </a:r>
          <a:r>
            <a:rPr lang="pt-PT" sz="2400" err="1"/>
            <a:t>Water</a:t>
          </a:r>
          <a:endParaRPr lang="en-GB" sz="2400"/>
        </a:p>
      </dgm:t>
    </dgm:pt>
    <dgm:pt modelId="{89E359B8-8260-4CE6-A670-57CACC39B49B}" type="parTrans" cxnId="{D5109E95-6D67-4229-B11D-4561ADE20060}">
      <dgm:prSet/>
      <dgm:spPr/>
      <dgm:t>
        <a:bodyPr/>
        <a:lstStyle/>
        <a:p>
          <a:endParaRPr lang="en-GB" sz="2400"/>
        </a:p>
      </dgm:t>
    </dgm:pt>
    <dgm:pt modelId="{052C0863-B39F-4232-AAA0-33F2689C2F45}" type="sibTrans" cxnId="{D5109E95-6D67-4229-B11D-4561ADE20060}">
      <dgm:prSet/>
      <dgm:spPr/>
      <dgm:t>
        <a:bodyPr/>
        <a:lstStyle/>
        <a:p>
          <a:endParaRPr lang="en-GB" sz="2400"/>
        </a:p>
      </dgm:t>
    </dgm:pt>
    <dgm:pt modelId="{D8BC306C-F49D-4C1E-BCC3-D8D0688F0B24}">
      <dgm:prSet phldrT="[Text]" custT="1"/>
      <dgm:spPr>
        <a:ln>
          <a:noFill/>
        </a:ln>
      </dgm:spPr>
      <dgm:t>
        <a:bodyPr anchor="t" anchorCtr="0"/>
        <a:lstStyle/>
        <a:p>
          <a:r>
            <a:rPr lang="pt-PT" sz="1400" b="1" err="1"/>
            <a:t>Acidification</a:t>
          </a:r>
          <a:endParaRPr lang="en-GB" sz="1400" b="1"/>
        </a:p>
      </dgm:t>
    </dgm:pt>
    <dgm:pt modelId="{B24385C1-82C5-4896-A0E3-FAE0C90575C4}" type="parTrans" cxnId="{C1ADAEEF-3841-4F62-90DE-757E54312671}">
      <dgm:prSet/>
      <dgm:spPr/>
      <dgm:t>
        <a:bodyPr/>
        <a:lstStyle/>
        <a:p>
          <a:endParaRPr lang="en-GB" sz="2400"/>
        </a:p>
      </dgm:t>
    </dgm:pt>
    <dgm:pt modelId="{D4C50831-5A38-43F6-9153-E2A3E61CD4FD}" type="sibTrans" cxnId="{C1ADAEEF-3841-4F62-90DE-757E54312671}">
      <dgm:prSet/>
      <dgm:spPr/>
      <dgm:t>
        <a:bodyPr/>
        <a:lstStyle/>
        <a:p>
          <a:endParaRPr lang="en-GB" sz="2400"/>
        </a:p>
      </dgm:t>
    </dgm:pt>
    <dgm:pt modelId="{EA647AC5-24F6-4D24-894F-E33C0536C267}">
      <dgm:prSet phldrT="[Text]" custT="1"/>
      <dgm:spPr>
        <a:solidFill>
          <a:srgbClr val="00B0F0"/>
        </a:solidFill>
      </dgm:spPr>
      <dgm:t>
        <a:bodyPr/>
        <a:lstStyle/>
        <a:p>
          <a:r>
            <a:rPr lang="pt-PT" sz="2400" err="1"/>
            <a:t>Cryosphere</a:t>
          </a:r>
          <a:endParaRPr lang="en-GB" sz="2400"/>
        </a:p>
      </dgm:t>
    </dgm:pt>
    <dgm:pt modelId="{264FD75F-DEB1-453D-92B9-C7D7CF682875}" type="parTrans" cxnId="{07501DDA-2ADE-44C8-9227-2D1BC908733C}">
      <dgm:prSet/>
      <dgm:spPr/>
      <dgm:t>
        <a:bodyPr/>
        <a:lstStyle/>
        <a:p>
          <a:endParaRPr lang="en-GB" sz="2400"/>
        </a:p>
      </dgm:t>
    </dgm:pt>
    <dgm:pt modelId="{D0024D40-3901-45D4-987D-FC7340EF5DB7}" type="sibTrans" cxnId="{07501DDA-2ADE-44C8-9227-2D1BC908733C}">
      <dgm:prSet/>
      <dgm:spPr/>
      <dgm:t>
        <a:bodyPr/>
        <a:lstStyle/>
        <a:p>
          <a:endParaRPr lang="en-GB" sz="2400"/>
        </a:p>
      </dgm:t>
    </dgm:pt>
    <dgm:pt modelId="{E7285BEC-A360-4267-8134-EFC19FD36F4A}">
      <dgm:prSet phldrT="[Text]" custT="1"/>
      <dgm:spPr>
        <a:ln>
          <a:noFill/>
        </a:ln>
      </dgm:spPr>
      <dgm:t>
        <a:bodyPr anchor="t" anchorCtr="0"/>
        <a:lstStyle/>
        <a:p>
          <a:r>
            <a:rPr lang="pt-PT" sz="1400" b="1" err="1"/>
            <a:t>Glaciers</a:t>
          </a:r>
          <a:endParaRPr lang="en-GB" sz="1400" b="1"/>
        </a:p>
      </dgm:t>
    </dgm:pt>
    <dgm:pt modelId="{72F5286F-B62F-44A8-B541-55995B985BBB}" type="parTrans" cxnId="{016551F8-897A-4979-ADF6-78CEE3EB4E80}">
      <dgm:prSet/>
      <dgm:spPr/>
      <dgm:t>
        <a:bodyPr/>
        <a:lstStyle/>
        <a:p>
          <a:endParaRPr lang="en-GB" sz="2400"/>
        </a:p>
      </dgm:t>
    </dgm:pt>
    <dgm:pt modelId="{13A3CA1A-175D-4B7F-B4BE-3306B2B7C54A}" type="sibTrans" cxnId="{016551F8-897A-4979-ADF6-78CEE3EB4E80}">
      <dgm:prSet/>
      <dgm:spPr/>
      <dgm:t>
        <a:bodyPr/>
        <a:lstStyle/>
        <a:p>
          <a:endParaRPr lang="en-GB" sz="2400"/>
        </a:p>
      </dgm:t>
    </dgm:pt>
    <dgm:pt modelId="{176EE796-5294-47C3-AAFA-A7E391C2A4D3}">
      <dgm:prSet phldrT="[Text]" custT="1"/>
      <dgm:spPr>
        <a:ln>
          <a:noFill/>
        </a:ln>
      </dgm:spPr>
      <dgm:t>
        <a:bodyPr anchor="t" anchorCtr="0"/>
        <a:lstStyle/>
        <a:p>
          <a:r>
            <a:rPr lang="pt-PT" sz="1400" b="1" err="1"/>
            <a:t>Sea</a:t>
          </a:r>
          <a:r>
            <a:rPr lang="pt-PT" sz="1400" b="1"/>
            <a:t> </a:t>
          </a:r>
          <a:r>
            <a:rPr lang="pt-PT" sz="1400" b="1" err="1"/>
            <a:t>level</a:t>
          </a:r>
          <a:endParaRPr lang="en-GB" sz="1400" b="1"/>
        </a:p>
      </dgm:t>
    </dgm:pt>
    <dgm:pt modelId="{C2B31D7E-0582-4F0D-AEEC-E9D10E8A3493}" type="parTrans" cxnId="{A7F14051-5849-4F70-92E7-6BB3C7DAF57E}">
      <dgm:prSet/>
      <dgm:spPr/>
      <dgm:t>
        <a:bodyPr/>
        <a:lstStyle/>
        <a:p>
          <a:endParaRPr lang="en-GB" sz="2400"/>
        </a:p>
      </dgm:t>
    </dgm:pt>
    <dgm:pt modelId="{5724FE15-3FE4-403C-8DE4-AB48BFD0ABBA}" type="sibTrans" cxnId="{A7F14051-5849-4F70-92E7-6BB3C7DAF57E}">
      <dgm:prSet/>
      <dgm:spPr/>
      <dgm:t>
        <a:bodyPr/>
        <a:lstStyle/>
        <a:p>
          <a:endParaRPr lang="en-GB" sz="2400"/>
        </a:p>
      </dgm:t>
    </dgm:pt>
    <dgm:pt modelId="{E7B5D32B-64FF-4270-A35F-8577C59FCC72}">
      <dgm:prSet phldrT="[Text]" custT="1"/>
      <dgm:spPr>
        <a:ln>
          <a:noFill/>
        </a:ln>
      </dgm:spPr>
      <dgm:t>
        <a:bodyPr anchor="t" anchorCtr="0"/>
        <a:lstStyle/>
        <a:p>
          <a:r>
            <a:rPr lang="pt-PT" sz="1400" b="1" err="1"/>
            <a:t>Arctic</a:t>
          </a:r>
          <a:r>
            <a:rPr lang="pt-PT" sz="1400" b="1"/>
            <a:t> </a:t>
          </a:r>
          <a:r>
            <a:rPr lang="pt-PT" sz="1400" b="1" err="1"/>
            <a:t>and</a:t>
          </a:r>
          <a:r>
            <a:rPr lang="pt-PT" sz="1400" b="1"/>
            <a:t> </a:t>
          </a:r>
          <a:r>
            <a:rPr lang="pt-PT" sz="1400" b="1" err="1"/>
            <a:t>Antarctic</a:t>
          </a:r>
          <a:r>
            <a:rPr lang="pt-PT" sz="1400" b="1"/>
            <a:t> </a:t>
          </a:r>
          <a:r>
            <a:rPr lang="pt-PT" sz="1400" b="1" err="1"/>
            <a:t>Sea</a:t>
          </a:r>
          <a:r>
            <a:rPr lang="pt-PT" sz="1400" b="1"/>
            <a:t> Ice </a:t>
          </a:r>
          <a:r>
            <a:rPr lang="pt-PT" sz="1400" b="1" err="1"/>
            <a:t>Extent</a:t>
          </a:r>
          <a:endParaRPr lang="en-GB" sz="1400" b="1"/>
        </a:p>
      </dgm:t>
    </dgm:pt>
    <dgm:pt modelId="{D8C820F5-987F-4554-9FA2-F33A44CC7CC1}" type="parTrans" cxnId="{FE59B24B-52A8-472B-955E-D93761FD0027}">
      <dgm:prSet/>
      <dgm:spPr/>
      <dgm:t>
        <a:bodyPr/>
        <a:lstStyle/>
        <a:p>
          <a:endParaRPr lang="en-GB" sz="2400"/>
        </a:p>
      </dgm:t>
    </dgm:pt>
    <dgm:pt modelId="{9FC8BA9C-DD6B-4D7C-9584-843CDB1FD85C}" type="sibTrans" cxnId="{FE59B24B-52A8-472B-955E-D93761FD0027}">
      <dgm:prSet/>
      <dgm:spPr/>
      <dgm:t>
        <a:bodyPr/>
        <a:lstStyle/>
        <a:p>
          <a:endParaRPr lang="en-GB" sz="2400"/>
        </a:p>
      </dgm:t>
    </dgm:pt>
    <dgm:pt modelId="{DC79E164-C04F-434E-AF74-E3B28CEF19B6}" type="pres">
      <dgm:prSet presAssocID="{9A540C44-0506-418C-90FA-D7F7211BD9B7}" presName="diagram" presStyleCnt="0">
        <dgm:presLayoutVars>
          <dgm:chPref val="1"/>
          <dgm:dir/>
          <dgm:animOne val="branch"/>
          <dgm:animLvl val="lvl"/>
          <dgm:resizeHandles/>
        </dgm:presLayoutVars>
      </dgm:prSet>
      <dgm:spPr/>
    </dgm:pt>
    <dgm:pt modelId="{F42C04B6-CB7E-468F-B07B-FBAA39EED6FB}" type="pres">
      <dgm:prSet presAssocID="{7B84BB62-9596-457C-858A-32C86248E79D}" presName="root" presStyleCnt="0"/>
      <dgm:spPr/>
    </dgm:pt>
    <dgm:pt modelId="{2D60D286-AFA4-4237-99A5-2005075C966F}" type="pres">
      <dgm:prSet presAssocID="{7B84BB62-9596-457C-858A-32C86248E79D}" presName="rootComposite" presStyleCnt="0"/>
      <dgm:spPr/>
    </dgm:pt>
    <dgm:pt modelId="{2672A86C-6A21-442A-B307-C2B6F10AAA02}" type="pres">
      <dgm:prSet presAssocID="{7B84BB62-9596-457C-858A-32C86248E79D}" presName="rootText" presStyleLbl="node1" presStyleIdx="0" presStyleCnt="4"/>
      <dgm:spPr/>
    </dgm:pt>
    <dgm:pt modelId="{945AB47D-4C40-4BFC-8DAC-4C8A1D867209}" type="pres">
      <dgm:prSet presAssocID="{7B84BB62-9596-457C-858A-32C86248E79D}" presName="rootConnector" presStyleLbl="node1" presStyleIdx="0" presStyleCnt="4"/>
      <dgm:spPr/>
    </dgm:pt>
    <dgm:pt modelId="{A3FF8EBB-0CEC-4D17-B95D-C71274368378}" type="pres">
      <dgm:prSet presAssocID="{7B84BB62-9596-457C-858A-32C86248E79D}" presName="childShape" presStyleCnt="0"/>
      <dgm:spPr/>
    </dgm:pt>
    <dgm:pt modelId="{6875A567-2662-48FA-B5C6-CD8E06357D50}" type="pres">
      <dgm:prSet presAssocID="{C6CB19C4-5E07-45D8-9CB2-033ABA48DCC2}" presName="Name13" presStyleLbl="parChTrans1D2" presStyleIdx="0" presStyleCnt="7"/>
      <dgm:spPr/>
    </dgm:pt>
    <dgm:pt modelId="{73CB186C-C9B7-4791-857F-F49BA12EB3B3}" type="pres">
      <dgm:prSet presAssocID="{2840676E-3E71-4FCF-9592-98B3C7B13C0D}" presName="childText" presStyleLbl="bgAcc1" presStyleIdx="0" presStyleCnt="7" custScaleY="146939">
        <dgm:presLayoutVars>
          <dgm:bulletEnabled val="1"/>
        </dgm:presLayoutVars>
      </dgm:prSet>
      <dgm:spPr/>
    </dgm:pt>
    <dgm:pt modelId="{EB4D5AC3-974A-4F00-AB11-78C62D0BD8A2}" type="pres">
      <dgm:prSet presAssocID="{872D17CB-FBD6-44BB-BE8D-A651D01490E5}" presName="Name13" presStyleLbl="parChTrans1D2" presStyleIdx="1" presStyleCnt="7"/>
      <dgm:spPr/>
    </dgm:pt>
    <dgm:pt modelId="{2C428B78-44ED-43F6-9392-62A6A45350A2}" type="pres">
      <dgm:prSet presAssocID="{03E00F35-1FEE-4ABC-A3A5-C30EC5B85765}" presName="childText" presStyleLbl="bgAcc1" presStyleIdx="1" presStyleCnt="7" custScaleY="113736">
        <dgm:presLayoutVars>
          <dgm:bulletEnabled val="1"/>
        </dgm:presLayoutVars>
      </dgm:prSet>
      <dgm:spPr/>
    </dgm:pt>
    <dgm:pt modelId="{D8C3E17D-5249-40B3-82F7-E9BDCB7B1C20}" type="pres">
      <dgm:prSet presAssocID="{7989F54F-0DBF-47A0-A6D4-A25E082BBB01}" presName="root" presStyleCnt="0"/>
      <dgm:spPr/>
    </dgm:pt>
    <dgm:pt modelId="{0A24EFD5-7BB3-4424-AF33-F67D0484EC62}" type="pres">
      <dgm:prSet presAssocID="{7989F54F-0DBF-47A0-A6D4-A25E082BBB01}" presName="rootComposite" presStyleCnt="0"/>
      <dgm:spPr/>
    </dgm:pt>
    <dgm:pt modelId="{BD2978B2-278F-4482-9F3D-921A6F8E2B47}" type="pres">
      <dgm:prSet presAssocID="{7989F54F-0DBF-47A0-A6D4-A25E082BBB01}" presName="rootText" presStyleLbl="node1" presStyleIdx="1" presStyleCnt="4"/>
      <dgm:spPr/>
    </dgm:pt>
    <dgm:pt modelId="{B57E061D-66A5-49BE-80B8-39B109A92FB0}" type="pres">
      <dgm:prSet presAssocID="{7989F54F-0DBF-47A0-A6D4-A25E082BBB01}" presName="rootConnector" presStyleLbl="node1" presStyleIdx="1" presStyleCnt="4"/>
      <dgm:spPr/>
    </dgm:pt>
    <dgm:pt modelId="{F339A218-2D27-46CE-88B4-D735F6407794}" type="pres">
      <dgm:prSet presAssocID="{7989F54F-0DBF-47A0-A6D4-A25E082BBB01}" presName="childShape" presStyleCnt="0"/>
      <dgm:spPr/>
    </dgm:pt>
    <dgm:pt modelId="{3D1EAB38-A1BB-4358-B00E-4C61F5D18E16}" type="pres">
      <dgm:prSet presAssocID="{ADF88EFD-7365-44D9-BB11-F7387BEEAAC8}" presName="Name13" presStyleLbl="parChTrans1D2" presStyleIdx="2" presStyleCnt="7"/>
      <dgm:spPr/>
    </dgm:pt>
    <dgm:pt modelId="{1928D195-6F27-46A2-9416-FCCC1449B6FD}" type="pres">
      <dgm:prSet presAssocID="{D7A879C1-F340-46D8-AB43-23C6511A0EE7}" presName="childText" presStyleLbl="bgAcc1" presStyleIdx="2" presStyleCnt="7" custScaleY="139862">
        <dgm:presLayoutVars>
          <dgm:bulletEnabled val="1"/>
        </dgm:presLayoutVars>
      </dgm:prSet>
      <dgm:spPr/>
    </dgm:pt>
    <dgm:pt modelId="{63EEA02C-5DE5-4586-BF4D-4BD6DD0DD0F6}" type="pres">
      <dgm:prSet presAssocID="{D3D84BE0-90CD-414F-A8C0-7F90E6702841}" presName="root" presStyleCnt="0"/>
      <dgm:spPr/>
    </dgm:pt>
    <dgm:pt modelId="{DE49361E-34FB-45A9-BBED-ECD057418219}" type="pres">
      <dgm:prSet presAssocID="{D3D84BE0-90CD-414F-A8C0-7F90E6702841}" presName="rootComposite" presStyleCnt="0"/>
      <dgm:spPr/>
    </dgm:pt>
    <dgm:pt modelId="{16275307-72A6-4226-86EB-53419CDF0608}" type="pres">
      <dgm:prSet presAssocID="{D3D84BE0-90CD-414F-A8C0-7F90E6702841}" presName="rootText" presStyleLbl="node1" presStyleIdx="2" presStyleCnt="4"/>
      <dgm:spPr/>
    </dgm:pt>
    <dgm:pt modelId="{EFB967FA-2A2A-484E-B39D-27E1C38FD014}" type="pres">
      <dgm:prSet presAssocID="{D3D84BE0-90CD-414F-A8C0-7F90E6702841}" presName="rootConnector" presStyleLbl="node1" presStyleIdx="2" presStyleCnt="4"/>
      <dgm:spPr/>
    </dgm:pt>
    <dgm:pt modelId="{9102E6D7-A943-4DB8-91D7-994077635692}" type="pres">
      <dgm:prSet presAssocID="{D3D84BE0-90CD-414F-A8C0-7F90E6702841}" presName="childShape" presStyleCnt="0"/>
      <dgm:spPr/>
    </dgm:pt>
    <dgm:pt modelId="{FD1B4157-B7AF-428B-B982-A9E05E45E9F7}" type="pres">
      <dgm:prSet presAssocID="{B24385C1-82C5-4896-A0E3-FAE0C90575C4}" presName="Name13" presStyleLbl="parChTrans1D2" presStyleIdx="3" presStyleCnt="7"/>
      <dgm:spPr/>
    </dgm:pt>
    <dgm:pt modelId="{73883ACF-1E29-4048-A4AB-AD3C17A772F8}" type="pres">
      <dgm:prSet presAssocID="{D8BC306C-F49D-4C1E-BCC3-D8D0688F0B24}" presName="childText" presStyleLbl="bgAcc1" presStyleIdx="3" presStyleCnt="7" custScaleY="144077">
        <dgm:presLayoutVars>
          <dgm:bulletEnabled val="1"/>
        </dgm:presLayoutVars>
      </dgm:prSet>
      <dgm:spPr/>
    </dgm:pt>
    <dgm:pt modelId="{E64355A5-47A1-425A-A1FE-08DF766FB233}" type="pres">
      <dgm:prSet presAssocID="{C2B31D7E-0582-4F0D-AEEC-E9D10E8A3493}" presName="Name13" presStyleLbl="parChTrans1D2" presStyleIdx="4" presStyleCnt="7"/>
      <dgm:spPr/>
    </dgm:pt>
    <dgm:pt modelId="{D836E7B0-7696-4E3C-8D5B-22343497A542}" type="pres">
      <dgm:prSet presAssocID="{176EE796-5294-47C3-AAFA-A7E391C2A4D3}" presName="childText" presStyleLbl="bgAcc1" presStyleIdx="4" presStyleCnt="7" custScaleY="91237">
        <dgm:presLayoutVars>
          <dgm:bulletEnabled val="1"/>
        </dgm:presLayoutVars>
      </dgm:prSet>
      <dgm:spPr/>
    </dgm:pt>
    <dgm:pt modelId="{BD2CF714-BD2E-45EE-B347-0416C5D81CFB}" type="pres">
      <dgm:prSet presAssocID="{EA647AC5-24F6-4D24-894F-E33C0536C267}" presName="root" presStyleCnt="0"/>
      <dgm:spPr/>
    </dgm:pt>
    <dgm:pt modelId="{B6CCAEF9-287D-4904-AC48-C31E33B37DB2}" type="pres">
      <dgm:prSet presAssocID="{EA647AC5-24F6-4D24-894F-E33C0536C267}" presName="rootComposite" presStyleCnt="0"/>
      <dgm:spPr/>
    </dgm:pt>
    <dgm:pt modelId="{7DBFD6ED-3BEA-409D-B981-8A42024753AC}" type="pres">
      <dgm:prSet presAssocID="{EA647AC5-24F6-4D24-894F-E33C0536C267}" presName="rootText" presStyleLbl="node1" presStyleIdx="3" presStyleCnt="4"/>
      <dgm:spPr/>
    </dgm:pt>
    <dgm:pt modelId="{D8AA14C0-B9EE-481D-8D1A-1C75B84BA72D}" type="pres">
      <dgm:prSet presAssocID="{EA647AC5-24F6-4D24-894F-E33C0536C267}" presName="rootConnector" presStyleLbl="node1" presStyleIdx="3" presStyleCnt="4"/>
      <dgm:spPr/>
    </dgm:pt>
    <dgm:pt modelId="{974D7131-729C-4647-A5BD-F415960745D0}" type="pres">
      <dgm:prSet presAssocID="{EA647AC5-24F6-4D24-894F-E33C0536C267}" presName="childShape" presStyleCnt="0"/>
      <dgm:spPr/>
    </dgm:pt>
    <dgm:pt modelId="{26F39973-4C5F-4B80-90AF-5E841D324C89}" type="pres">
      <dgm:prSet presAssocID="{72F5286F-B62F-44A8-B541-55995B985BBB}" presName="Name13" presStyleLbl="parChTrans1D2" presStyleIdx="5" presStyleCnt="7"/>
      <dgm:spPr/>
    </dgm:pt>
    <dgm:pt modelId="{D5E6ED5C-1B60-4BBA-B518-F8E6EE671F8A}" type="pres">
      <dgm:prSet presAssocID="{E7285BEC-A360-4267-8134-EFC19FD36F4A}" presName="childText" presStyleLbl="bgAcc1" presStyleIdx="5" presStyleCnt="7" custScaleY="146184">
        <dgm:presLayoutVars>
          <dgm:bulletEnabled val="1"/>
        </dgm:presLayoutVars>
      </dgm:prSet>
      <dgm:spPr/>
    </dgm:pt>
    <dgm:pt modelId="{474E213B-DCDA-465F-9F44-75AD6C06D7EE}" type="pres">
      <dgm:prSet presAssocID="{D8C820F5-987F-4554-9FA2-F33A44CC7CC1}" presName="Name13" presStyleLbl="parChTrans1D2" presStyleIdx="6" presStyleCnt="7"/>
      <dgm:spPr/>
    </dgm:pt>
    <dgm:pt modelId="{232A6767-D944-4B6F-9B5B-59244F618C98}" type="pres">
      <dgm:prSet presAssocID="{E7B5D32B-64FF-4270-A35F-8577C59FCC72}" presName="childText" presStyleLbl="bgAcc1" presStyleIdx="6" presStyleCnt="7" custScaleY="138917" custLinFactNeighborY="-25439">
        <dgm:presLayoutVars>
          <dgm:bulletEnabled val="1"/>
        </dgm:presLayoutVars>
      </dgm:prSet>
      <dgm:spPr/>
    </dgm:pt>
  </dgm:ptLst>
  <dgm:cxnLst>
    <dgm:cxn modelId="{D0747C03-B3EB-4FAC-8EB3-8C6FEC5F9EA5}" srcId="{7989F54F-0DBF-47A0-A6D4-A25E082BBB01}" destId="{D7A879C1-F340-46D8-AB43-23C6511A0EE7}" srcOrd="0" destOrd="0" parTransId="{ADF88EFD-7365-44D9-BB11-F7387BEEAAC8}" sibTransId="{79F54BCF-387D-428A-A17D-932C0BEAD71D}"/>
    <dgm:cxn modelId="{302B7E0F-5E8A-4D56-ACE5-07BA02EBC206}" type="presOf" srcId="{176EE796-5294-47C3-AAFA-A7E391C2A4D3}" destId="{D836E7B0-7696-4E3C-8D5B-22343497A542}" srcOrd="0" destOrd="0" presId="urn:microsoft.com/office/officeart/2005/8/layout/hierarchy3"/>
    <dgm:cxn modelId="{45442118-DAAC-41D9-A377-B8009AF9B349}" type="presOf" srcId="{D3D84BE0-90CD-414F-A8C0-7F90E6702841}" destId="{EFB967FA-2A2A-484E-B39D-27E1C38FD014}" srcOrd="1" destOrd="0" presId="urn:microsoft.com/office/officeart/2005/8/layout/hierarchy3"/>
    <dgm:cxn modelId="{09AA7E1D-281A-4D4E-AEA7-1EA5E747239B}" type="presOf" srcId="{EA647AC5-24F6-4D24-894F-E33C0536C267}" destId="{D8AA14C0-B9EE-481D-8D1A-1C75B84BA72D}" srcOrd="1" destOrd="0" presId="urn:microsoft.com/office/officeart/2005/8/layout/hierarchy3"/>
    <dgm:cxn modelId="{41D1B02E-85C0-48E8-8CB8-B6BD42A27B27}" srcId="{7B84BB62-9596-457C-858A-32C86248E79D}" destId="{03E00F35-1FEE-4ABC-A3A5-C30EC5B85765}" srcOrd="1" destOrd="0" parTransId="{872D17CB-FBD6-44BB-BE8D-A651D01490E5}" sibTransId="{8EAAD951-23D7-4177-BBB0-D0C5CE858762}"/>
    <dgm:cxn modelId="{A1E5D932-1558-4066-98F4-0D5EB8F89A21}" srcId="{9A540C44-0506-418C-90FA-D7F7211BD9B7}" destId="{7B84BB62-9596-457C-858A-32C86248E79D}" srcOrd="0" destOrd="0" parTransId="{F0CCF5B3-C4DF-45B4-B2F2-44521F6DED0D}" sibTransId="{5D5036F6-DD39-4A4A-8740-BE783615EFBB}"/>
    <dgm:cxn modelId="{30B7BB38-BF1B-4D0F-BADB-10A9DA7F3640}" type="presOf" srcId="{D8C820F5-987F-4554-9FA2-F33A44CC7CC1}" destId="{474E213B-DCDA-465F-9F44-75AD6C06D7EE}" srcOrd="0" destOrd="0" presId="urn:microsoft.com/office/officeart/2005/8/layout/hierarchy3"/>
    <dgm:cxn modelId="{002A023F-7E3B-44ED-A3F1-50F035561CD6}" type="presOf" srcId="{EA647AC5-24F6-4D24-894F-E33C0536C267}" destId="{7DBFD6ED-3BEA-409D-B981-8A42024753AC}" srcOrd="0" destOrd="0" presId="urn:microsoft.com/office/officeart/2005/8/layout/hierarchy3"/>
    <dgm:cxn modelId="{C2E66642-674A-401C-911A-929B9218116E}" type="presOf" srcId="{D7A879C1-F340-46D8-AB43-23C6511A0EE7}" destId="{1928D195-6F27-46A2-9416-FCCC1449B6FD}" srcOrd="0" destOrd="0" presId="urn:microsoft.com/office/officeart/2005/8/layout/hierarchy3"/>
    <dgm:cxn modelId="{ECCB7A44-6F01-428F-A318-7529CB41DD14}" srcId="{9A540C44-0506-418C-90FA-D7F7211BD9B7}" destId="{7989F54F-0DBF-47A0-A6D4-A25E082BBB01}" srcOrd="1" destOrd="0" parTransId="{DA40610B-7CCA-4B9D-B66F-020D19A3F491}" sibTransId="{D776689F-8546-475B-9E42-72DC671CB8E2}"/>
    <dgm:cxn modelId="{20ED7A64-1C6E-4038-A264-44F30D00768C}" type="presOf" srcId="{72F5286F-B62F-44A8-B541-55995B985BBB}" destId="{26F39973-4C5F-4B80-90AF-5E841D324C89}" srcOrd="0" destOrd="0" presId="urn:microsoft.com/office/officeart/2005/8/layout/hierarchy3"/>
    <dgm:cxn modelId="{FE59B24B-52A8-472B-955E-D93761FD0027}" srcId="{EA647AC5-24F6-4D24-894F-E33C0536C267}" destId="{E7B5D32B-64FF-4270-A35F-8577C59FCC72}" srcOrd="1" destOrd="0" parTransId="{D8C820F5-987F-4554-9FA2-F33A44CC7CC1}" sibTransId="{9FC8BA9C-DD6B-4D7C-9584-843CDB1FD85C}"/>
    <dgm:cxn modelId="{A3A9B86E-A440-4E65-ABCF-918E3F7D3665}" type="presOf" srcId="{D3D84BE0-90CD-414F-A8C0-7F90E6702841}" destId="{16275307-72A6-4226-86EB-53419CDF0608}" srcOrd="0" destOrd="0" presId="urn:microsoft.com/office/officeart/2005/8/layout/hierarchy3"/>
    <dgm:cxn modelId="{A7F14051-5849-4F70-92E7-6BB3C7DAF57E}" srcId="{D3D84BE0-90CD-414F-A8C0-7F90E6702841}" destId="{176EE796-5294-47C3-AAFA-A7E391C2A4D3}" srcOrd="1" destOrd="0" parTransId="{C2B31D7E-0582-4F0D-AEEC-E9D10E8A3493}" sibTransId="{5724FE15-3FE4-403C-8DE4-AB48BFD0ABBA}"/>
    <dgm:cxn modelId="{730A8A72-68AE-4A91-8F61-7D4734BDB776}" type="presOf" srcId="{E7285BEC-A360-4267-8134-EFC19FD36F4A}" destId="{D5E6ED5C-1B60-4BBA-B518-F8E6EE671F8A}" srcOrd="0" destOrd="0" presId="urn:microsoft.com/office/officeart/2005/8/layout/hierarchy3"/>
    <dgm:cxn modelId="{42CE8384-B131-4FF8-896C-72691264BAF1}" type="presOf" srcId="{D8BC306C-F49D-4C1E-BCC3-D8D0688F0B24}" destId="{73883ACF-1E29-4048-A4AB-AD3C17A772F8}" srcOrd="0" destOrd="0" presId="urn:microsoft.com/office/officeart/2005/8/layout/hierarchy3"/>
    <dgm:cxn modelId="{0444BA87-3FAA-4405-A7E5-889A18AFC592}" type="presOf" srcId="{B24385C1-82C5-4896-A0E3-FAE0C90575C4}" destId="{FD1B4157-B7AF-428B-B982-A9E05E45E9F7}" srcOrd="0" destOrd="0" presId="urn:microsoft.com/office/officeart/2005/8/layout/hierarchy3"/>
    <dgm:cxn modelId="{7AE7588D-1BA2-45C5-B707-B4E9DB6ED84C}" type="presOf" srcId="{C2B31D7E-0582-4F0D-AEEC-E9D10E8A3493}" destId="{E64355A5-47A1-425A-A1FE-08DF766FB233}" srcOrd="0" destOrd="0" presId="urn:microsoft.com/office/officeart/2005/8/layout/hierarchy3"/>
    <dgm:cxn modelId="{D3DE5991-8A6A-4F41-A293-730DAEE9A49F}" srcId="{7B84BB62-9596-457C-858A-32C86248E79D}" destId="{2840676E-3E71-4FCF-9592-98B3C7B13C0D}" srcOrd="0" destOrd="0" parTransId="{C6CB19C4-5E07-45D8-9CB2-033ABA48DCC2}" sibTransId="{A424088D-8412-4571-8470-0B0BD6414FC5}"/>
    <dgm:cxn modelId="{D5109E95-6D67-4229-B11D-4561ADE20060}" srcId="{9A540C44-0506-418C-90FA-D7F7211BD9B7}" destId="{D3D84BE0-90CD-414F-A8C0-7F90E6702841}" srcOrd="2" destOrd="0" parTransId="{89E359B8-8260-4CE6-A670-57CACC39B49B}" sibTransId="{052C0863-B39F-4232-AAA0-33F2689C2F45}"/>
    <dgm:cxn modelId="{FE347C9A-6563-4D7E-83FB-7E392E057330}" type="presOf" srcId="{ADF88EFD-7365-44D9-BB11-F7387BEEAAC8}" destId="{3D1EAB38-A1BB-4358-B00E-4C61F5D18E16}" srcOrd="0" destOrd="0" presId="urn:microsoft.com/office/officeart/2005/8/layout/hierarchy3"/>
    <dgm:cxn modelId="{698975AD-B07B-463F-B330-4452D67241D4}" type="presOf" srcId="{9A540C44-0506-418C-90FA-D7F7211BD9B7}" destId="{DC79E164-C04F-434E-AF74-E3B28CEF19B6}" srcOrd="0" destOrd="0" presId="urn:microsoft.com/office/officeart/2005/8/layout/hierarchy3"/>
    <dgm:cxn modelId="{84B287AD-03A0-4423-BF7E-0718D1BB1231}" type="presOf" srcId="{E7B5D32B-64FF-4270-A35F-8577C59FCC72}" destId="{232A6767-D944-4B6F-9B5B-59244F618C98}" srcOrd="0" destOrd="0" presId="urn:microsoft.com/office/officeart/2005/8/layout/hierarchy3"/>
    <dgm:cxn modelId="{62E3A4B3-111B-4828-98C5-DD169EF2D418}" type="presOf" srcId="{7989F54F-0DBF-47A0-A6D4-A25E082BBB01}" destId="{BD2978B2-278F-4482-9F3D-921A6F8E2B47}" srcOrd="0" destOrd="0" presId="urn:microsoft.com/office/officeart/2005/8/layout/hierarchy3"/>
    <dgm:cxn modelId="{3934D4B3-42F2-4C70-9937-D6E701110BF1}" type="presOf" srcId="{2840676E-3E71-4FCF-9592-98B3C7B13C0D}" destId="{73CB186C-C9B7-4791-857F-F49BA12EB3B3}" srcOrd="0" destOrd="0" presId="urn:microsoft.com/office/officeart/2005/8/layout/hierarchy3"/>
    <dgm:cxn modelId="{07501DDA-2ADE-44C8-9227-2D1BC908733C}" srcId="{9A540C44-0506-418C-90FA-D7F7211BD9B7}" destId="{EA647AC5-24F6-4D24-894F-E33C0536C267}" srcOrd="3" destOrd="0" parTransId="{264FD75F-DEB1-453D-92B9-C7D7CF682875}" sibTransId="{D0024D40-3901-45D4-987D-FC7340EF5DB7}"/>
    <dgm:cxn modelId="{58502BDA-568A-4BEB-A87D-A9A65FF346B3}" type="presOf" srcId="{C6CB19C4-5E07-45D8-9CB2-033ABA48DCC2}" destId="{6875A567-2662-48FA-B5C6-CD8E06357D50}" srcOrd="0" destOrd="0" presId="urn:microsoft.com/office/officeart/2005/8/layout/hierarchy3"/>
    <dgm:cxn modelId="{B2B5F7DD-A0D9-47BE-BDAC-AB7928EBDD56}" type="presOf" srcId="{7B84BB62-9596-457C-858A-32C86248E79D}" destId="{945AB47D-4C40-4BFC-8DAC-4C8A1D867209}" srcOrd="1" destOrd="0" presId="urn:microsoft.com/office/officeart/2005/8/layout/hierarchy3"/>
    <dgm:cxn modelId="{395F00E0-210D-418D-A02B-7A521201A1DF}" type="presOf" srcId="{7989F54F-0DBF-47A0-A6D4-A25E082BBB01}" destId="{B57E061D-66A5-49BE-80B8-39B109A92FB0}" srcOrd="1" destOrd="0" presId="urn:microsoft.com/office/officeart/2005/8/layout/hierarchy3"/>
    <dgm:cxn modelId="{59DC8BE2-F7D0-4149-B4EB-9FEA41E30A56}" type="presOf" srcId="{7B84BB62-9596-457C-858A-32C86248E79D}" destId="{2672A86C-6A21-442A-B307-C2B6F10AAA02}" srcOrd="0" destOrd="0" presId="urn:microsoft.com/office/officeart/2005/8/layout/hierarchy3"/>
    <dgm:cxn modelId="{304B5CE3-32F0-44F4-A587-DEBD62B72C13}" type="presOf" srcId="{872D17CB-FBD6-44BB-BE8D-A651D01490E5}" destId="{EB4D5AC3-974A-4F00-AB11-78C62D0BD8A2}" srcOrd="0" destOrd="0" presId="urn:microsoft.com/office/officeart/2005/8/layout/hierarchy3"/>
    <dgm:cxn modelId="{AB99B6E9-8EFB-42C0-B021-D87EF804BD29}" type="presOf" srcId="{03E00F35-1FEE-4ABC-A3A5-C30EC5B85765}" destId="{2C428B78-44ED-43F6-9392-62A6A45350A2}" srcOrd="0" destOrd="0" presId="urn:microsoft.com/office/officeart/2005/8/layout/hierarchy3"/>
    <dgm:cxn modelId="{C1ADAEEF-3841-4F62-90DE-757E54312671}" srcId="{D3D84BE0-90CD-414F-A8C0-7F90E6702841}" destId="{D8BC306C-F49D-4C1E-BCC3-D8D0688F0B24}" srcOrd="0" destOrd="0" parTransId="{B24385C1-82C5-4896-A0E3-FAE0C90575C4}" sibTransId="{D4C50831-5A38-43F6-9153-E2A3E61CD4FD}"/>
    <dgm:cxn modelId="{016551F8-897A-4979-ADF6-78CEE3EB4E80}" srcId="{EA647AC5-24F6-4D24-894F-E33C0536C267}" destId="{E7285BEC-A360-4267-8134-EFC19FD36F4A}" srcOrd="0" destOrd="0" parTransId="{72F5286F-B62F-44A8-B541-55995B985BBB}" sibTransId="{13A3CA1A-175D-4B7F-B4BE-3306B2B7C54A}"/>
    <dgm:cxn modelId="{9DC7A7C8-2EB3-4ED9-B35B-C41AB15BDEC1}" type="presParOf" srcId="{DC79E164-C04F-434E-AF74-E3B28CEF19B6}" destId="{F42C04B6-CB7E-468F-B07B-FBAA39EED6FB}" srcOrd="0" destOrd="0" presId="urn:microsoft.com/office/officeart/2005/8/layout/hierarchy3"/>
    <dgm:cxn modelId="{F19310B1-2194-4668-BE3E-7840BC4E7FC2}" type="presParOf" srcId="{F42C04B6-CB7E-468F-B07B-FBAA39EED6FB}" destId="{2D60D286-AFA4-4237-99A5-2005075C966F}" srcOrd="0" destOrd="0" presId="urn:microsoft.com/office/officeart/2005/8/layout/hierarchy3"/>
    <dgm:cxn modelId="{F88659F9-84A9-4F91-B2E9-7996C880D484}" type="presParOf" srcId="{2D60D286-AFA4-4237-99A5-2005075C966F}" destId="{2672A86C-6A21-442A-B307-C2B6F10AAA02}" srcOrd="0" destOrd="0" presId="urn:microsoft.com/office/officeart/2005/8/layout/hierarchy3"/>
    <dgm:cxn modelId="{CCCEEE0C-ECD5-47D5-9A9B-68444E80C02E}" type="presParOf" srcId="{2D60D286-AFA4-4237-99A5-2005075C966F}" destId="{945AB47D-4C40-4BFC-8DAC-4C8A1D867209}" srcOrd="1" destOrd="0" presId="urn:microsoft.com/office/officeart/2005/8/layout/hierarchy3"/>
    <dgm:cxn modelId="{0B54D0E6-55CF-4DF1-AD45-59BB68AECECE}" type="presParOf" srcId="{F42C04B6-CB7E-468F-B07B-FBAA39EED6FB}" destId="{A3FF8EBB-0CEC-4D17-B95D-C71274368378}" srcOrd="1" destOrd="0" presId="urn:microsoft.com/office/officeart/2005/8/layout/hierarchy3"/>
    <dgm:cxn modelId="{A4332122-3DF8-4290-BCEC-B9F97B2D81F4}" type="presParOf" srcId="{A3FF8EBB-0CEC-4D17-B95D-C71274368378}" destId="{6875A567-2662-48FA-B5C6-CD8E06357D50}" srcOrd="0" destOrd="0" presId="urn:microsoft.com/office/officeart/2005/8/layout/hierarchy3"/>
    <dgm:cxn modelId="{8A22776E-4AE3-4F05-933A-773A32024F89}" type="presParOf" srcId="{A3FF8EBB-0CEC-4D17-B95D-C71274368378}" destId="{73CB186C-C9B7-4791-857F-F49BA12EB3B3}" srcOrd="1" destOrd="0" presId="urn:microsoft.com/office/officeart/2005/8/layout/hierarchy3"/>
    <dgm:cxn modelId="{D061300B-261D-4D69-A2A8-BEB21E627465}" type="presParOf" srcId="{A3FF8EBB-0CEC-4D17-B95D-C71274368378}" destId="{EB4D5AC3-974A-4F00-AB11-78C62D0BD8A2}" srcOrd="2" destOrd="0" presId="urn:microsoft.com/office/officeart/2005/8/layout/hierarchy3"/>
    <dgm:cxn modelId="{0805DF1D-DDF7-4FA6-A2CD-139287B8B19A}" type="presParOf" srcId="{A3FF8EBB-0CEC-4D17-B95D-C71274368378}" destId="{2C428B78-44ED-43F6-9392-62A6A45350A2}" srcOrd="3" destOrd="0" presId="urn:microsoft.com/office/officeart/2005/8/layout/hierarchy3"/>
    <dgm:cxn modelId="{5755B29E-12D3-4851-9A27-2B5D4E28B421}" type="presParOf" srcId="{DC79E164-C04F-434E-AF74-E3B28CEF19B6}" destId="{D8C3E17D-5249-40B3-82F7-E9BDCB7B1C20}" srcOrd="1" destOrd="0" presId="urn:microsoft.com/office/officeart/2005/8/layout/hierarchy3"/>
    <dgm:cxn modelId="{9802ECF4-DFF1-4B06-8FCF-A2E4D52CDEA9}" type="presParOf" srcId="{D8C3E17D-5249-40B3-82F7-E9BDCB7B1C20}" destId="{0A24EFD5-7BB3-4424-AF33-F67D0484EC62}" srcOrd="0" destOrd="0" presId="urn:microsoft.com/office/officeart/2005/8/layout/hierarchy3"/>
    <dgm:cxn modelId="{7C5C84C6-5589-4590-B9C3-1E2F7090EF49}" type="presParOf" srcId="{0A24EFD5-7BB3-4424-AF33-F67D0484EC62}" destId="{BD2978B2-278F-4482-9F3D-921A6F8E2B47}" srcOrd="0" destOrd="0" presId="urn:microsoft.com/office/officeart/2005/8/layout/hierarchy3"/>
    <dgm:cxn modelId="{ED4FF297-991D-4711-BE9F-6E3F743B8D6D}" type="presParOf" srcId="{0A24EFD5-7BB3-4424-AF33-F67D0484EC62}" destId="{B57E061D-66A5-49BE-80B8-39B109A92FB0}" srcOrd="1" destOrd="0" presId="urn:microsoft.com/office/officeart/2005/8/layout/hierarchy3"/>
    <dgm:cxn modelId="{DCEAA2F6-AE4B-4C72-9059-9A2432768BEB}" type="presParOf" srcId="{D8C3E17D-5249-40B3-82F7-E9BDCB7B1C20}" destId="{F339A218-2D27-46CE-88B4-D735F6407794}" srcOrd="1" destOrd="0" presId="urn:microsoft.com/office/officeart/2005/8/layout/hierarchy3"/>
    <dgm:cxn modelId="{B38743B5-3953-48DC-BAC8-26FCEE618B2C}" type="presParOf" srcId="{F339A218-2D27-46CE-88B4-D735F6407794}" destId="{3D1EAB38-A1BB-4358-B00E-4C61F5D18E16}" srcOrd="0" destOrd="0" presId="urn:microsoft.com/office/officeart/2005/8/layout/hierarchy3"/>
    <dgm:cxn modelId="{EFAB01DC-1894-46D1-8612-5D746F6F4738}" type="presParOf" srcId="{F339A218-2D27-46CE-88B4-D735F6407794}" destId="{1928D195-6F27-46A2-9416-FCCC1449B6FD}" srcOrd="1" destOrd="0" presId="urn:microsoft.com/office/officeart/2005/8/layout/hierarchy3"/>
    <dgm:cxn modelId="{DCD298BF-8CE2-45E7-848E-0AE3DD71D6D3}" type="presParOf" srcId="{DC79E164-C04F-434E-AF74-E3B28CEF19B6}" destId="{63EEA02C-5DE5-4586-BF4D-4BD6DD0DD0F6}" srcOrd="2" destOrd="0" presId="urn:microsoft.com/office/officeart/2005/8/layout/hierarchy3"/>
    <dgm:cxn modelId="{1437C14A-5F69-4E25-A66E-2C146A147EBF}" type="presParOf" srcId="{63EEA02C-5DE5-4586-BF4D-4BD6DD0DD0F6}" destId="{DE49361E-34FB-45A9-BBED-ECD057418219}" srcOrd="0" destOrd="0" presId="urn:microsoft.com/office/officeart/2005/8/layout/hierarchy3"/>
    <dgm:cxn modelId="{93DB20E2-EED4-46E3-A052-CDE77521B02D}" type="presParOf" srcId="{DE49361E-34FB-45A9-BBED-ECD057418219}" destId="{16275307-72A6-4226-86EB-53419CDF0608}" srcOrd="0" destOrd="0" presId="urn:microsoft.com/office/officeart/2005/8/layout/hierarchy3"/>
    <dgm:cxn modelId="{3F3FCD93-6993-425C-8B76-AA5807178ED8}" type="presParOf" srcId="{DE49361E-34FB-45A9-BBED-ECD057418219}" destId="{EFB967FA-2A2A-484E-B39D-27E1C38FD014}" srcOrd="1" destOrd="0" presId="urn:microsoft.com/office/officeart/2005/8/layout/hierarchy3"/>
    <dgm:cxn modelId="{0AC331D5-0476-4068-9F5E-B8E9D0513F33}" type="presParOf" srcId="{63EEA02C-5DE5-4586-BF4D-4BD6DD0DD0F6}" destId="{9102E6D7-A943-4DB8-91D7-994077635692}" srcOrd="1" destOrd="0" presId="urn:microsoft.com/office/officeart/2005/8/layout/hierarchy3"/>
    <dgm:cxn modelId="{CE862B45-9ED6-4353-97FE-73CC8A682A40}" type="presParOf" srcId="{9102E6D7-A943-4DB8-91D7-994077635692}" destId="{FD1B4157-B7AF-428B-B982-A9E05E45E9F7}" srcOrd="0" destOrd="0" presId="urn:microsoft.com/office/officeart/2005/8/layout/hierarchy3"/>
    <dgm:cxn modelId="{BDF60CAF-631A-4232-A839-DA1DD019538F}" type="presParOf" srcId="{9102E6D7-A943-4DB8-91D7-994077635692}" destId="{73883ACF-1E29-4048-A4AB-AD3C17A772F8}" srcOrd="1" destOrd="0" presId="urn:microsoft.com/office/officeart/2005/8/layout/hierarchy3"/>
    <dgm:cxn modelId="{8D6503C6-D4E3-4458-851F-5DB41B851A08}" type="presParOf" srcId="{9102E6D7-A943-4DB8-91D7-994077635692}" destId="{E64355A5-47A1-425A-A1FE-08DF766FB233}" srcOrd="2" destOrd="0" presId="urn:microsoft.com/office/officeart/2005/8/layout/hierarchy3"/>
    <dgm:cxn modelId="{5026BB1B-AC66-416C-B4C3-6488DB2AF698}" type="presParOf" srcId="{9102E6D7-A943-4DB8-91D7-994077635692}" destId="{D836E7B0-7696-4E3C-8D5B-22343497A542}" srcOrd="3" destOrd="0" presId="urn:microsoft.com/office/officeart/2005/8/layout/hierarchy3"/>
    <dgm:cxn modelId="{9E53E6B7-A4B0-4775-8759-18DC3DC86F37}" type="presParOf" srcId="{DC79E164-C04F-434E-AF74-E3B28CEF19B6}" destId="{BD2CF714-BD2E-45EE-B347-0416C5D81CFB}" srcOrd="3" destOrd="0" presId="urn:microsoft.com/office/officeart/2005/8/layout/hierarchy3"/>
    <dgm:cxn modelId="{D080B968-CDEC-47B9-ADB6-B60B4BAD4FF4}" type="presParOf" srcId="{BD2CF714-BD2E-45EE-B347-0416C5D81CFB}" destId="{B6CCAEF9-287D-4904-AC48-C31E33B37DB2}" srcOrd="0" destOrd="0" presId="urn:microsoft.com/office/officeart/2005/8/layout/hierarchy3"/>
    <dgm:cxn modelId="{AC559C44-9848-402F-B754-F5C7D98399B5}" type="presParOf" srcId="{B6CCAEF9-287D-4904-AC48-C31E33B37DB2}" destId="{7DBFD6ED-3BEA-409D-B981-8A42024753AC}" srcOrd="0" destOrd="0" presId="urn:microsoft.com/office/officeart/2005/8/layout/hierarchy3"/>
    <dgm:cxn modelId="{D7D5491D-6CB1-4F30-A495-D9F89D44D18A}" type="presParOf" srcId="{B6CCAEF9-287D-4904-AC48-C31E33B37DB2}" destId="{D8AA14C0-B9EE-481D-8D1A-1C75B84BA72D}" srcOrd="1" destOrd="0" presId="urn:microsoft.com/office/officeart/2005/8/layout/hierarchy3"/>
    <dgm:cxn modelId="{82F8CB06-ABE6-4051-82CB-D71D4C115805}" type="presParOf" srcId="{BD2CF714-BD2E-45EE-B347-0416C5D81CFB}" destId="{974D7131-729C-4647-A5BD-F415960745D0}" srcOrd="1" destOrd="0" presId="urn:microsoft.com/office/officeart/2005/8/layout/hierarchy3"/>
    <dgm:cxn modelId="{286AD3F6-CFC2-4EC6-A50E-43502BF24E82}" type="presParOf" srcId="{974D7131-729C-4647-A5BD-F415960745D0}" destId="{26F39973-4C5F-4B80-90AF-5E841D324C89}" srcOrd="0" destOrd="0" presId="urn:microsoft.com/office/officeart/2005/8/layout/hierarchy3"/>
    <dgm:cxn modelId="{84251D44-EF6C-40AA-8D2B-45E915BED874}" type="presParOf" srcId="{974D7131-729C-4647-A5BD-F415960745D0}" destId="{D5E6ED5C-1B60-4BBA-B518-F8E6EE671F8A}" srcOrd="1" destOrd="0" presId="urn:microsoft.com/office/officeart/2005/8/layout/hierarchy3"/>
    <dgm:cxn modelId="{D4F9CFD2-80FC-4DA0-9D50-ACDB64CEE17C}" type="presParOf" srcId="{974D7131-729C-4647-A5BD-F415960745D0}" destId="{474E213B-DCDA-465F-9F44-75AD6C06D7EE}" srcOrd="2" destOrd="0" presId="urn:microsoft.com/office/officeart/2005/8/layout/hierarchy3"/>
    <dgm:cxn modelId="{DB0DADEB-6010-4A1D-9E10-AD499E3E09ED}" type="presParOf" srcId="{974D7131-729C-4647-A5BD-F415960745D0}" destId="{232A6767-D944-4B6F-9B5B-59244F618C98}"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2A86C-6A21-442A-B307-C2B6F10AAA02}">
      <dsp:nvSpPr>
        <dsp:cNvPr id="0" name=""/>
        <dsp:cNvSpPr/>
      </dsp:nvSpPr>
      <dsp:spPr>
        <a:xfrm>
          <a:off x="2013" y="192184"/>
          <a:ext cx="2314082" cy="1157041"/>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pt-PT" sz="2400" kern="1200" err="1"/>
            <a:t>Temperature</a:t>
          </a:r>
          <a:r>
            <a:rPr lang="pt-PT" sz="2400" kern="1200"/>
            <a:t> </a:t>
          </a:r>
          <a:r>
            <a:rPr lang="pt-PT" sz="2400" kern="1200" err="1"/>
            <a:t>and</a:t>
          </a:r>
          <a:r>
            <a:rPr lang="pt-PT" sz="2400" kern="1200"/>
            <a:t> </a:t>
          </a:r>
          <a:r>
            <a:rPr lang="pt-PT" sz="2400" kern="1200" err="1"/>
            <a:t>Energy</a:t>
          </a:r>
          <a:endParaRPr lang="en-GB" sz="2400" kern="1200"/>
        </a:p>
      </dsp:txBody>
      <dsp:txXfrm>
        <a:off x="35902" y="226073"/>
        <a:ext cx="2246304" cy="1089263"/>
      </dsp:txXfrm>
    </dsp:sp>
    <dsp:sp modelId="{6875A567-2662-48FA-B5C6-CD8E06357D50}">
      <dsp:nvSpPr>
        <dsp:cNvPr id="0" name=""/>
        <dsp:cNvSpPr/>
      </dsp:nvSpPr>
      <dsp:spPr>
        <a:xfrm>
          <a:off x="233421" y="1349225"/>
          <a:ext cx="231408" cy="1139332"/>
        </a:xfrm>
        <a:custGeom>
          <a:avLst/>
          <a:gdLst/>
          <a:ahLst/>
          <a:cxnLst/>
          <a:rect l="0" t="0" r="0" b="0"/>
          <a:pathLst>
            <a:path>
              <a:moveTo>
                <a:pt x="0" y="0"/>
              </a:moveTo>
              <a:lnTo>
                <a:pt x="0" y="1139332"/>
              </a:lnTo>
              <a:lnTo>
                <a:pt x="231408" y="113933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CB186C-C9B7-4791-857F-F49BA12EB3B3}">
      <dsp:nvSpPr>
        <dsp:cNvPr id="0" name=""/>
        <dsp:cNvSpPr/>
      </dsp:nvSpPr>
      <dsp:spPr>
        <a:xfrm>
          <a:off x="464829" y="1638486"/>
          <a:ext cx="1851265" cy="1700144"/>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a:t>Surface </a:t>
          </a:r>
          <a:r>
            <a:rPr lang="pt-PT" sz="1400" b="1" kern="1200" err="1"/>
            <a:t>Temperature</a:t>
          </a:r>
          <a:endParaRPr lang="en-GB" sz="1400" b="1" kern="1200"/>
        </a:p>
      </dsp:txBody>
      <dsp:txXfrm>
        <a:off x="514625" y="1688282"/>
        <a:ext cx="1751673" cy="1600552"/>
      </dsp:txXfrm>
    </dsp:sp>
    <dsp:sp modelId="{EB4D5AC3-974A-4F00-AB11-78C62D0BD8A2}">
      <dsp:nvSpPr>
        <dsp:cNvPr id="0" name=""/>
        <dsp:cNvSpPr/>
      </dsp:nvSpPr>
      <dsp:spPr>
        <a:xfrm>
          <a:off x="233421" y="1349225"/>
          <a:ext cx="231408" cy="2936651"/>
        </a:xfrm>
        <a:custGeom>
          <a:avLst/>
          <a:gdLst/>
          <a:ahLst/>
          <a:cxnLst/>
          <a:rect l="0" t="0" r="0" b="0"/>
          <a:pathLst>
            <a:path>
              <a:moveTo>
                <a:pt x="0" y="0"/>
              </a:moveTo>
              <a:lnTo>
                <a:pt x="0" y="2936651"/>
              </a:lnTo>
              <a:lnTo>
                <a:pt x="231408" y="29366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428B78-44ED-43F6-9392-62A6A45350A2}">
      <dsp:nvSpPr>
        <dsp:cNvPr id="0" name=""/>
        <dsp:cNvSpPr/>
      </dsp:nvSpPr>
      <dsp:spPr>
        <a:xfrm>
          <a:off x="464829" y="3627891"/>
          <a:ext cx="1851265" cy="1315972"/>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err="1"/>
            <a:t>Ocean</a:t>
          </a:r>
          <a:r>
            <a:rPr lang="pt-PT" sz="1400" b="1" kern="1200"/>
            <a:t> Heat</a:t>
          </a:r>
          <a:endParaRPr lang="en-GB" sz="1400" b="1" kern="1200"/>
        </a:p>
      </dsp:txBody>
      <dsp:txXfrm>
        <a:off x="503373" y="3666435"/>
        <a:ext cx="1774177" cy="1238884"/>
      </dsp:txXfrm>
    </dsp:sp>
    <dsp:sp modelId="{BD2978B2-278F-4482-9F3D-921A6F8E2B47}">
      <dsp:nvSpPr>
        <dsp:cNvPr id="0" name=""/>
        <dsp:cNvSpPr/>
      </dsp:nvSpPr>
      <dsp:spPr>
        <a:xfrm>
          <a:off x="2894616" y="192184"/>
          <a:ext cx="2314082" cy="1157041"/>
        </a:xfrm>
        <a:prstGeom prst="roundRect">
          <a:avLst>
            <a:gd name="adj" fmla="val 10000"/>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pt-PT" sz="2400" kern="1200" err="1"/>
            <a:t>Atmospheric</a:t>
          </a:r>
          <a:r>
            <a:rPr lang="pt-PT" sz="2400" kern="1200"/>
            <a:t> </a:t>
          </a:r>
          <a:r>
            <a:rPr lang="pt-PT" sz="2400" kern="1200" err="1"/>
            <a:t>Composition</a:t>
          </a:r>
          <a:endParaRPr lang="en-GB" sz="2400" kern="1200"/>
        </a:p>
      </dsp:txBody>
      <dsp:txXfrm>
        <a:off x="2928505" y="226073"/>
        <a:ext cx="2246304" cy="1089263"/>
      </dsp:txXfrm>
    </dsp:sp>
    <dsp:sp modelId="{3D1EAB38-A1BB-4358-B00E-4C61F5D18E16}">
      <dsp:nvSpPr>
        <dsp:cNvPr id="0" name=""/>
        <dsp:cNvSpPr/>
      </dsp:nvSpPr>
      <dsp:spPr>
        <a:xfrm>
          <a:off x="3126024" y="1349225"/>
          <a:ext cx="231408" cy="1098390"/>
        </a:xfrm>
        <a:custGeom>
          <a:avLst/>
          <a:gdLst/>
          <a:ahLst/>
          <a:cxnLst/>
          <a:rect l="0" t="0" r="0" b="0"/>
          <a:pathLst>
            <a:path>
              <a:moveTo>
                <a:pt x="0" y="0"/>
              </a:moveTo>
              <a:lnTo>
                <a:pt x="0" y="1098390"/>
              </a:lnTo>
              <a:lnTo>
                <a:pt x="231408" y="109839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28D195-6F27-46A2-9416-FCCC1449B6FD}">
      <dsp:nvSpPr>
        <dsp:cNvPr id="0" name=""/>
        <dsp:cNvSpPr/>
      </dsp:nvSpPr>
      <dsp:spPr>
        <a:xfrm>
          <a:off x="3357432" y="1638486"/>
          <a:ext cx="1851265" cy="1618260"/>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a:t>CO2</a:t>
          </a:r>
          <a:endParaRPr lang="en-GB" sz="1400" b="1" kern="1200"/>
        </a:p>
      </dsp:txBody>
      <dsp:txXfrm>
        <a:off x="3404829" y="1685883"/>
        <a:ext cx="1756471" cy="1523466"/>
      </dsp:txXfrm>
    </dsp:sp>
    <dsp:sp modelId="{16275307-72A6-4226-86EB-53419CDF0608}">
      <dsp:nvSpPr>
        <dsp:cNvPr id="0" name=""/>
        <dsp:cNvSpPr/>
      </dsp:nvSpPr>
      <dsp:spPr>
        <a:xfrm>
          <a:off x="5787218" y="192184"/>
          <a:ext cx="2314082" cy="1157041"/>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pt-PT" sz="2400" kern="1200" err="1"/>
            <a:t>Ocean</a:t>
          </a:r>
          <a:r>
            <a:rPr lang="pt-PT" sz="2400" kern="1200"/>
            <a:t> </a:t>
          </a:r>
          <a:r>
            <a:rPr lang="pt-PT" sz="2400" kern="1200" err="1"/>
            <a:t>and</a:t>
          </a:r>
          <a:r>
            <a:rPr lang="pt-PT" sz="2400" kern="1200"/>
            <a:t> </a:t>
          </a:r>
          <a:r>
            <a:rPr lang="pt-PT" sz="2400" kern="1200" err="1"/>
            <a:t>Water</a:t>
          </a:r>
          <a:endParaRPr lang="en-GB" sz="2400" kern="1200"/>
        </a:p>
      </dsp:txBody>
      <dsp:txXfrm>
        <a:off x="5821107" y="226073"/>
        <a:ext cx="2246304" cy="1089263"/>
      </dsp:txXfrm>
    </dsp:sp>
    <dsp:sp modelId="{FD1B4157-B7AF-428B-B982-A9E05E45E9F7}">
      <dsp:nvSpPr>
        <dsp:cNvPr id="0" name=""/>
        <dsp:cNvSpPr/>
      </dsp:nvSpPr>
      <dsp:spPr>
        <a:xfrm>
          <a:off x="6018626" y="1349225"/>
          <a:ext cx="231408" cy="1122775"/>
        </a:xfrm>
        <a:custGeom>
          <a:avLst/>
          <a:gdLst/>
          <a:ahLst/>
          <a:cxnLst/>
          <a:rect l="0" t="0" r="0" b="0"/>
          <a:pathLst>
            <a:path>
              <a:moveTo>
                <a:pt x="0" y="0"/>
              </a:moveTo>
              <a:lnTo>
                <a:pt x="0" y="1122775"/>
              </a:lnTo>
              <a:lnTo>
                <a:pt x="231408" y="11227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883ACF-1E29-4048-A4AB-AD3C17A772F8}">
      <dsp:nvSpPr>
        <dsp:cNvPr id="0" name=""/>
        <dsp:cNvSpPr/>
      </dsp:nvSpPr>
      <dsp:spPr>
        <a:xfrm>
          <a:off x="6250035" y="1638486"/>
          <a:ext cx="1851265" cy="1667030"/>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err="1"/>
            <a:t>Acidification</a:t>
          </a:r>
          <a:endParaRPr lang="en-GB" sz="1400" b="1" kern="1200"/>
        </a:p>
      </dsp:txBody>
      <dsp:txXfrm>
        <a:off x="6298861" y="1687312"/>
        <a:ext cx="1753613" cy="1569378"/>
      </dsp:txXfrm>
    </dsp:sp>
    <dsp:sp modelId="{E64355A5-47A1-425A-A1FE-08DF766FB233}">
      <dsp:nvSpPr>
        <dsp:cNvPr id="0" name=""/>
        <dsp:cNvSpPr/>
      </dsp:nvSpPr>
      <dsp:spPr>
        <a:xfrm>
          <a:off x="6018626" y="1349225"/>
          <a:ext cx="231408" cy="2773375"/>
        </a:xfrm>
        <a:custGeom>
          <a:avLst/>
          <a:gdLst/>
          <a:ahLst/>
          <a:cxnLst/>
          <a:rect l="0" t="0" r="0" b="0"/>
          <a:pathLst>
            <a:path>
              <a:moveTo>
                <a:pt x="0" y="0"/>
              </a:moveTo>
              <a:lnTo>
                <a:pt x="0" y="2773375"/>
              </a:lnTo>
              <a:lnTo>
                <a:pt x="231408" y="27733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836E7B0-7696-4E3C-8D5B-22343497A542}">
      <dsp:nvSpPr>
        <dsp:cNvPr id="0" name=""/>
        <dsp:cNvSpPr/>
      </dsp:nvSpPr>
      <dsp:spPr>
        <a:xfrm>
          <a:off x="6250035" y="3594776"/>
          <a:ext cx="1851265" cy="1055649"/>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err="1"/>
            <a:t>Sea</a:t>
          </a:r>
          <a:r>
            <a:rPr lang="pt-PT" sz="1400" b="1" kern="1200"/>
            <a:t> </a:t>
          </a:r>
          <a:r>
            <a:rPr lang="pt-PT" sz="1400" b="1" kern="1200" err="1"/>
            <a:t>level</a:t>
          </a:r>
          <a:endParaRPr lang="en-GB" sz="1400" b="1" kern="1200"/>
        </a:p>
      </dsp:txBody>
      <dsp:txXfrm>
        <a:off x="6280954" y="3625695"/>
        <a:ext cx="1789427" cy="993811"/>
      </dsp:txXfrm>
    </dsp:sp>
    <dsp:sp modelId="{7DBFD6ED-3BEA-409D-B981-8A42024753AC}">
      <dsp:nvSpPr>
        <dsp:cNvPr id="0" name=""/>
        <dsp:cNvSpPr/>
      </dsp:nvSpPr>
      <dsp:spPr>
        <a:xfrm>
          <a:off x="8679821" y="192184"/>
          <a:ext cx="2314082" cy="1157041"/>
        </a:xfrm>
        <a:prstGeom prst="roundRect">
          <a:avLst>
            <a:gd name="adj" fmla="val 1000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pt-PT" sz="2400" kern="1200" err="1"/>
            <a:t>Cryosphere</a:t>
          </a:r>
          <a:endParaRPr lang="en-GB" sz="2400" kern="1200"/>
        </a:p>
      </dsp:txBody>
      <dsp:txXfrm>
        <a:off x="8713710" y="226073"/>
        <a:ext cx="2246304" cy="1089263"/>
      </dsp:txXfrm>
    </dsp:sp>
    <dsp:sp modelId="{26F39973-4C5F-4B80-90AF-5E841D324C89}">
      <dsp:nvSpPr>
        <dsp:cNvPr id="0" name=""/>
        <dsp:cNvSpPr/>
      </dsp:nvSpPr>
      <dsp:spPr>
        <a:xfrm>
          <a:off x="8911229" y="1349225"/>
          <a:ext cx="231408" cy="1134964"/>
        </a:xfrm>
        <a:custGeom>
          <a:avLst/>
          <a:gdLst/>
          <a:ahLst/>
          <a:cxnLst/>
          <a:rect l="0" t="0" r="0" b="0"/>
          <a:pathLst>
            <a:path>
              <a:moveTo>
                <a:pt x="0" y="0"/>
              </a:moveTo>
              <a:lnTo>
                <a:pt x="0" y="1134964"/>
              </a:lnTo>
              <a:lnTo>
                <a:pt x="231408" y="113496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5E6ED5C-1B60-4BBA-B518-F8E6EE671F8A}">
      <dsp:nvSpPr>
        <dsp:cNvPr id="0" name=""/>
        <dsp:cNvSpPr/>
      </dsp:nvSpPr>
      <dsp:spPr>
        <a:xfrm>
          <a:off x="9142637" y="1638486"/>
          <a:ext cx="1851265" cy="1691408"/>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err="1"/>
            <a:t>Glaciers</a:t>
          </a:r>
          <a:endParaRPr lang="en-GB" sz="1400" b="1" kern="1200"/>
        </a:p>
      </dsp:txBody>
      <dsp:txXfrm>
        <a:off x="9192177" y="1688026"/>
        <a:ext cx="1752185" cy="1592328"/>
      </dsp:txXfrm>
    </dsp:sp>
    <dsp:sp modelId="{474E213B-DCDA-465F-9F44-75AD6C06D7EE}">
      <dsp:nvSpPr>
        <dsp:cNvPr id="0" name=""/>
        <dsp:cNvSpPr/>
      </dsp:nvSpPr>
      <dsp:spPr>
        <a:xfrm>
          <a:off x="8911229" y="1349225"/>
          <a:ext cx="231408" cy="2779253"/>
        </a:xfrm>
        <a:custGeom>
          <a:avLst/>
          <a:gdLst/>
          <a:ahLst/>
          <a:cxnLst/>
          <a:rect l="0" t="0" r="0" b="0"/>
          <a:pathLst>
            <a:path>
              <a:moveTo>
                <a:pt x="0" y="0"/>
              </a:moveTo>
              <a:lnTo>
                <a:pt x="0" y="2779253"/>
              </a:lnTo>
              <a:lnTo>
                <a:pt x="231408" y="277925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2A6767-D944-4B6F-9B5B-59244F618C98}">
      <dsp:nvSpPr>
        <dsp:cNvPr id="0" name=""/>
        <dsp:cNvSpPr/>
      </dsp:nvSpPr>
      <dsp:spPr>
        <a:xfrm>
          <a:off x="9142637" y="3324815"/>
          <a:ext cx="1851265" cy="1607326"/>
        </a:xfrm>
        <a:prstGeom prst="roundRect">
          <a:avLst>
            <a:gd name="adj" fmla="val 10000"/>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ctr" defTabSz="622300">
            <a:lnSpc>
              <a:spcPct val="90000"/>
            </a:lnSpc>
            <a:spcBef>
              <a:spcPct val="0"/>
            </a:spcBef>
            <a:spcAft>
              <a:spcPct val="35000"/>
            </a:spcAft>
            <a:buNone/>
          </a:pPr>
          <a:r>
            <a:rPr lang="pt-PT" sz="1400" b="1" kern="1200" err="1"/>
            <a:t>Arctic</a:t>
          </a:r>
          <a:r>
            <a:rPr lang="pt-PT" sz="1400" b="1" kern="1200"/>
            <a:t> </a:t>
          </a:r>
          <a:r>
            <a:rPr lang="pt-PT" sz="1400" b="1" kern="1200" err="1"/>
            <a:t>and</a:t>
          </a:r>
          <a:r>
            <a:rPr lang="pt-PT" sz="1400" b="1" kern="1200"/>
            <a:t> </a:t>
          </a:r>
          <a:r>
            <a:rPr lang="pt-PT" sz="1400" b="1" kern="1200" err="1"/>
            <a:t>Antarctic</a:t>
          </a:r>
          <a:r>
            <a:rPr lang="pt-PT" sz="1400" b="1" kern="1200"/>
            <a:t> </a:t>
          </a:r>
          <a:r>
            <a:rPr lang="pt-PT" sz="1400" b="1" kern="1200" err="1"/>
            <a:t>Sea</a:t>
          </a:r>
          <a:r>
            <a:rPr lang="pt-PT" sz="1400" b="1" kern="1200"/>
            <a:t> Ice </a:t>
          </a:r>
          <a:r>
            <a:rPr lang="pt-PT" sz="1400" b="1" kern="1200" err="1"/>
            <a:t>Extent</a:t>
          </a:r>
          <a:endParaRPr lang="en-GB" sz="1400" b="1" kern="1200"/>
        </a:p>
      </dsp:txBody>
      <dsp:txXfrm>
        <a:off x="9189714" y="3371892"/>
        <a:ext cx="1757111" cy="151317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1994C5B1-5D64-DD4B-84CE-49467066B0F1}"/>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s-ES" dirty="0">
              <a:latin typeface="Arial" panose="020B0604020202020204" pitchFamily="34" charset="0"/>
            </a:endParaRPr>
          </a:p>
        </p:txBody>
      </p:sp>
      <p:sp>
        <p:nvSpPr>
          <p:cNvPr id="3" name="Marcador de fecha 2">
            <a:extLst>
              <a:ext uri="{FF2B5EF4-FFF2-40B4-BE49-F238E27FC236}">
                <a16:creationId xmlns:a16="http://schemas.microsoft.com/office/drawing/2014/main" id="{BA8A759C-D84B-4B42-8853-5AD67C229766}"/>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3D2DC6E-1291-DF47-962B-9B9061A83F1C}" type="datetimeFigureOut">
              <a:rPr lang="es-ES" smtClean="0">
                <a:latin typeface="Arial" panose="020B0604020202020204" pitchFamily="34" charset="0"/>
              </a:rPr>
              <a:t>09/05/2024</a:t>
            </a:fld>
            <a:endParaRPr lang="es-ES" dirty="0">
              <a:latin typeface="Arial" panose="020B0604020202020204" pitchFamily="34" charset="0"/>
            </a:endParaRPr>
          </a:p>
        </p:txBody>
      </p:sp>
      <p:sp>
        <p:nvSpPr>
          <p:cNvPr id="4" name="Marcador de pie de página 3">
            <a:extLst>
              <a:ext uri="{FF2B5EF4-FFF2-40B4-BE49-F238E27FC236}">
                <a16:creationId xmlns:a16="http://schemas.microsoft.com/office/drawing/2014/main" id="{9AD584F3-7A75-DD44-B0D1-77A51EC8604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s-ES" dirty="0">
              <a:latin typeface="Arial" panose="020B0604020202020204" pitchFamily="34" charset="0"/>
            </a:endParaRPr>
          </a:p>
        </p:txBody>
      </p:sp>
      <p:sp>
        <p:nvSpPr>
          <p:cNvPr id="5" name="Marcador de número de diapositiva 4">
            <a:extLst>
              <a:ext uri="{FF2B5EF4-FFF2-40B4-BE49-F238E27FC236}">
                <a16:creationId xmlns:a16="http://schemas.microsoft.com/office/drawing/2014/main" id="{245AAE84-ECC6-E14F-A668-AAE3D7218602}"/>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BB41CD7D-B8C2-994D-ACDC-667552003B3D}" type="slidenum">
              <a:rPr lang="es-ES" smtClean="0">
                <a:latin typeface="Arial" panose="020B0604020202020204" pitchFamily="34" charset="0"/>
              </a:rPr>
              <a:t>‹#›</a:t>
            </a:fld>
            <a:endParaRPr lang="es-ES" dirty="0">
              <a:latin typeface="Arial" panose="020B0604020202020204" pitchFamily="34" charset="0"/>
            </a:endParaRPr>
          </a:p>
        </p:txBody>
      </p:sp>
    </p:spTree>
    <p:extLst>
      <p:ext uri="{BB962C8B-B14F-4D97-AF65-F5344CB8AC3E}">
        <p14:creationId xmlns:p14="http://schemas.microsoft.com/office/powerpoint/2010/main" val="17230815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A55EE6F-449F-4C67-91D8-A42ECC863387}" type="datetimeFigureOut">
              <a:rPr lang="en-US" smtClean="0"/>
              <a:t>5/9/2024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BC7ADB20-D4A1-4748-BA66-A2B3CA7322A9}" type="slidenum">
              <a:rPr lang="en-US" smtClean="0"/>
              <a:t>‹#›</a:t>
            </a:fld>
            <a:endParaRPr lang="en-US"/>
          </a:p>
        </p:txBody>
      </p:sp>
    </p:spTree>
    <p:extLst>
      <p:ext uri="{BB962C8B-B14F-4D97-AF65-F5344CB8AC3E}">
        <p14:creationId xmlns:p14="http://schemas.microsoft.com/office/powerpoint/2010/main" val="2413367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5671978" y="5947695"/>
            <a:ext cx="4340418" cy="313036"/>
          </a:xfrm>
          <a:prstGeom prst="rect">
            <a:avLst/>
          </a:prstGeom>
          <a:noFill/>
          <a:ln w="9525">
            <a:noFill/>
            <a:miter lim="800000"/>
            <a:headEnd/>
            <a:tailEnd/>
          </a:ln>
        </p:spPr>
        <p:txBody>
          <a:bodyPr lIns="90871" tIns="45434" rIns="90871" bIns="45434" anchor="b"/>
          <a:lstStyle/>
          <a:p>
            <a:pPr marL="0" marR="0" lvl="0" indent="0" algn="r" defTabSz="909317" rtl="0" eaLnBrk="1" fontAlgn="base" latinLnBrk="0" hangingPunct="1">
              <a:lnSpc>
                <a:spcPct val="100000"/>
              </a:lnSpc>
              <a:spcBef>
                <a:spcPct val="0"/>
              </a:spcBef>
              <a:spcAft>
                <a:spcPct val="0"/>
              </a:spcAft>
              <a:buClrTx/>
              <a:buSzTx/>
              <a:buFontTx/>
              <a:buNone/>
              <a:tabLst/>
              <a:defRPr/>
            </a:pPr>
            <a:fld id="{E22B6012-B57F-4EA0-8EFB-92A6B68893C8}" type="slidenum">
              <a:rPr kumimoji="0" lang="en-GB" sz="1200" b="0" i="0" u="none" strike="noStrike" kern="1200" cap="none" spc="0" normalizeH="0" baseline="0" noProof="0">
                <a:ln>
                  <a:noFill/>
                </a:ln>
                <a:solidFill>
                  <a:prstClr val="black"/>
                </a:solidFill>
                <a:effectLst/>
                <a:uLnTx/>
                <a:uFillTx/>
                <a:latin typeface="Arial" charset="0"/>
                <a:ea typeface="ＭＳ Ｐゴシック" charset="0"/>
                <a:cs typeface="+mn-cs"/>
              </a:rPr>
              <a:pPr marL="0" marR="0" lvl="0" indent="0" algn="r" defTabSz="909317"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endParaRPr>
          </a:p>
        </p:txBody>
      </p:sp>
      <p:sp>
        <p:nvSpPr>
          <p:cNvPr id="70659" name="Rectangle 2"/>
          <p:cNvSpPr>
            <a:spLocks noGrp="1" noRot="1" noChangeAspect="1" noChangeArrowheads="1" noTextEdit="1"/>
          </p:cNvSpPr>
          <p:nvPr>
            <p:ph type="sldImg"/>
          </p:nvPr>
        </p:nvSpPr>
        <p:spPr>
          <a:xfrm>
            <a:off x="2903538" y="481013"/>
            <a:ext cx="4189412" cy="2355850"/>
          </a:xfrm>
          <a:ln/>
        </p:spPr>
      </p:sp>
      <p:sp>
        <p:nvSpPr>
          <p:cNvPr id="70660" name="Rectangle 3"/>
          <p:cNvSpPr>
            <a:spLocks noGrp="1" noChangeArrowheads="1"/>
          </p:cNvSpPr>
          <p:nvPr>
            <p:ph type="body" idx="1"/>
          </p:nvPr>
        </p:nvSpPr>
        <p:spPr>
          <a:xfrm>
            <a:off x="1347917" y="2980350"/>
            <a:ext cx="7295544" cy="2835331"/>
          </a:xfrm>
          <a:noFill/>
          <a:ln/>
        </p:spPr>
        <p:txBody>
          <a:bodyPr lIns="90726" tIns="45363" rIns="90726" bIns="45363"/>
          <a:lstStyle/>
          <a:p>
            <a:pPr eaLnBrk="1" hangingPunct="1"/>
            <a:endParaRPr lang="de-DE" dirty="0"/>
          </a:p>
        </p:txBody>
      </p:sp>
    </p:spTree>
    <p:extLst>
      <p:ext uri="{BB962C8B-B14F-4D97-AF65-F5344CB8AC3E}">
        <p14:creationId xmlns:p14="http://schemas.microsoft.com/office/powerpoint/2010/main" val="2400281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7241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5133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dirty="0"/>
              <a:t>Extreme heat is the deadliest of all extreme weather. </a:t>
            </a:r>
          </a:p>
          <a:p>
            <a:r>
              <a:rPr lang="en-US" dirty="0"/>
              <a:t>However the impacts are underestimated in current impact monitoring efforts. Robust global mortality studies heat-related mortality could be 30 times higher than what is currently recorded at national level.  Between 2000 and 2019, estimated deaths due to heat were approximately 489,000 per year, with a particularly high burden in Asia (45%) and Europe (36%).  Extreme heat conditions during the summer of 2022, were estimated to have claimed over 60,000 excess deaths in 35 European countries.</a:t>
            </a:r>
            <a:endParaRPr lang="en-GB" dirty="0"/>
          </a:p>
          <a:p>
            <a:r>
              <a:rPr lang="en-US" dirty="0"/>
              <a:t>Heat warning services are provided to health decision makers in only half of the affected countries, but are expected to rapidly increase by 2027 under the international Early Warnings for All initiative.</a:t>
            </a:r>
            <a:endParaRPr lang="en-GB" dirty="0"/>
          </a:p>
          <a:p>
            <a:r>
              <a:rPr lang="en-US" dirty="0"/>
              <a:t> </a:t>
            </a:r>
            <a:endParaRPr lang="en-GB" dirty="0"/>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0799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57188" lvl="1" indent="-85725">
              <a:buFont typeface="Arial" pitchFamily="34" charset="0"/>
              <a:buNone/>
              <a:tabLst>
                <a:tab pos="534988" algn="l"/>
              </a:tabLst>
            </a:pPr>
            <a:endParaRPr lang="nl-NL" dirty="0">
              <a:solidFill>
                <a:srgbClr val="000000"/>
              </a:solidFill>
              <a:latin typeface="Khmer UI" pitchFamily="34" charset="0"/>
              <a:cs typeface="Khmer UI"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9FB1C97-79C3-4625-806C-EAB5878A02B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4E3831-C7B9-4FCB-850F-76C69993F1A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9058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80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192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3275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75914F-B87A-6F49-A96C-65D504689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8261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Arial" panose="020B0604020202020204"/>
              </a:rPr>
              <a:t>Second year on record following 2020. Particularly above average temperatures were recorded from western Siberia to central Asia and from eastern China to Japan.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Arial" panose="020B0604020202020204"/>
              </a:rPr>
              <a:t>Many parts of Asia experienced extreme heat events in 2023. Japan experienced its hottest year and summer on record.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FFFFFF"/>
              </a:solidFill>
              <a:latin typeface="Arial" panose="020B0604020202020204"/>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rgbClr val="FFFFFF"/>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FFFF"/>
              </a:solidFill>
              <a:latin typeface="Arial" panose="020B0604020202020204"/>
            </a:endParaRPr>
          </a:p>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8389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170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Global average sea level rises in response to ocean warming (via thermal expansion) and the melting of glaciers, ice caps and ice sheets.</a:t>
            </a:r>
            <a:r>
              <a:rPr lang="en-CH" dirty="0">
                <a:solidFill>
                  <a:srgbClr val="FFFFFF"/>
                </a:solidFill>
                <a:latin typeface="Verdana" panose="020B0604030504040204" pitchFamily="34" charset="0"/>
                <a:ea typeface="Verdana" panose="020B0604030504040204" pitchFamily="34" charset="0"/>
                <a:cs typeface="Verdana" panose="020B0604030504040204" pitchFamily="34" charset="0"/>
              </a:rPr>
              <a:t> </a:t>
            </a:r>
          </a:p>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8905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EE02722-7458-4BF1-B050-C01BA49802A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1579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87A7F83-D93D-B848-B8B4-C00862A7B9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Date Placeholder 6">
            <a:extLst>
              <a:ext uri="{FF2B5EF4-FFF2-40B4-BE49-F238E27FC236}">
                <a16:creationId xmlns:a16="http://schemas.microsoft.com/office/drawing/2014/main" id="{97B228B9-F60E-9E5C-DC63-86F2CE49F09A}"/>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8" name="Footer Placeholder 7">
            <a:extLst>
              <a:ext uri="{FF2B5EF4-FFF2-40B4-BE49-F238E27FC236}">
                <a16:creationId xmlns:a16="http://schemas.microsoft.com/office/drawing/2014/main" id="{715BFBC3-B170-D1D3-9100-2C926F2C99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0A11FF-A6D6-EBFC-1CAD-35D921CA831A}"/>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589058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04409-47BD-B745-9631-8FBF6F0C98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50928A-9CEF-C94B-9E3D-ECF41CE9C8E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FDCF3C-E871-1246-AA8C-C00AA837EC26}"/>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FE22C893-02D2-3A40-92BD-4F28977418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60ACCC-903D-8849-B627-3B3B1442F579}"/>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3582630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9679AA-F95A-6C49-924E-ED19D1BA6F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1B20FD-2E08-4D4E-ABFE-5B18E37C800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7732CF-C083-EB49-AADB-8BF4409CC9FE}"/>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401EBAD8-8AEC-6745-9184-44F30BB2B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3D1102-6943-F445-BF9F-18E890F0BE8D}"/>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4184227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EF4-5880-4CB5-853C-6CEFFF600F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2D5B14F9-8946-4925-BA06-80B59F904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Tree>
    <p:extLst>
      <p:ext uri="{BB962C8B-B14F-4D97-AF65-F5344CB8AC3E}">
        <p14:creationId xmlns:p14="http://schemas.microsoft.com/office/powerpoint/2010/main" val="49794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1548-CFFE-4C11-9390-569ACBCB09B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D63A6144-D884-45B2-9978-ECA6A444F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46F0D8B1-7D2F-4959-A358-B319D3DFAFF5}"/>
              </a:ext>
            </a:extLst>
          </p:cNvPr>
          <p:cNvSpPr>
            <a:spLocks noGrp="1"/>
          </p:cNvSpPr>
          <p:nvPr>
            <p:ph type="dt" sz="half" idx="10"/>
          </p:nvPr>
        </p:nvSpPr>
        <p:spPr/>
        <p:txBody>
          <a:bodyPr/>
          <a:lstStyle/>
          <a:p>
            <a:fld id="{822F359D-5A68-4040-93A0-E8E88A24B671}" type="datetime1">
              <a:rPr lang="LID4096" smtClean="0"/>
              <a:t>05/09/2024</a:t>
            </a:fld>
            <a:endParaRPr lang="en-CH"/>
          </a:p>
        </p:txBody>
      </p:sp>
      <p:sp>
        <p:nvSpPr>
          <p:cNvPr id="5" name="Footer Placeholder 4">
            <a:extLst>
              <a:ext uri="{FF2B5EF4-FFF2-40B4-BE49-F238E27FC236}">
                <a16:creationId xmlns:a16="http://schemas.microsoft.com/office/drawing/2014/main" id="{A9616F13-0AE7-4B1F-A7DE-F32C17C4B2B9}"/>
              </a:ext>
            </a:extLst>
          </p:cNvPr>
          <p:cNvSpPr>
            <a:spLocks noGrp="1"/>
          </p:cNvSpPr>
          <p:nvPr>
            <p:ph type="ftr" sz="quarter" idx="11"/>
          </p:nvPr>
        </p:nvSpPr>
        <p:spPr>
          <a:xfrm>
            <a:off x="4038600" y="6356349"/>
            <a:ext cx="4114800" cy="365125"/>
          </a:xfrm>
        </p:spPr>
        <p:txBody>
          <a:bodyPr/>
          <a:lstStyle/>
          <a:p>
            <a:endParaRPr lang="en-CH"/>
          </a:p>
        </p:txBody>
      </p:sp>
      <p:sp>
        <p:nvSpPr>
          <p:cNvPr id="6" name="Slide Number Placeholder 5">
            <a:extLst>
              <a:ext uri="{FF2B5EF4-FFF2-40B4-BE49-F238E27FC236}">
                <a16:creationId xmlns:a16="http://schemas.microsoft.com/office/drawing/2014/main" id="{2D3520FC-EEAE-4C30-A108-0F9152317BA0}"/>
              </a:ext>
            </a:extLst>
          </p:cNvPr>
          <p:cNvSpPr>
            <a:spLocks noGrp="1"/>
          </p:cNvSpPr>
          <p:nvPr>
            <p:ph type="sldNum" sz="quarter" idx="12"/>
          </p:nvPr>
        </p:nvSpPr>
        <p:spPr/>
        <p:txBody>
          <a:bodyPr/>
          <a:lstStyle>
            <a:lvl1pPr>
              <a:defRPr/>
            </a:lvl1pPr>
          </a:lstStyle>
          <a:p>
            <a:fld id="{D2226883-0907-44F6-ACEA-6525A59A9F66}" type="slidenum">
              <a:rPr lang="en-CH" smtClean="0"/>
              <a:pPr/>
              <a:t>‹#›</a:t>
            </a:fld>
            <a:endParaRPr lang="en-CH"/>
          </a:p>
        </p:txBody>
      </p:sp>
    </p:spTree>
    <p:extLst>
      <p:ext uri="{BB962C8B-B14F-4D97-AF65-F5344CB8AC3E}">
        <p14:creationId xmlns:p14="http://schemas.microsoft.com/office/powerpoint/2010/main" val="3460513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C46F7-9E82-4BA1-AC36-BD85384865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138B760-7BA6-4543-B806-CC6F6735E7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AD05C-997E-42DE-B252-AC3FB1421F49}"/>
              </a:ext>
            </a:extLst>
          </p:cNvPr>
          <p:cNvSpPr>
            <a:spLocks noGrp="1"/>
          </p:cNvSpPr>
          <p:nvPr>
            <p:ph type="dt" sz="half" idx="10"/>
          </p:nvPr>
        </p:nvSpPr>
        <p:spPr/>
        <p:txBody>
          <a:bodyPr/>
          <a:lstStyle/>
          <a:p>
            <a:fld id="{07EA111C-1648-4560-B559-01107A3001C3}" type="datetime1">
              <a:rPr lang="LID4096" smtClean="0"/>
              <a:t>05/09/2024</a:t>
            </a:fld>
            <a:endParaRPr lang="en-CH"/>
          </a:p>
        </p:txBody>
      </p:sp>
      <p:sp>
        <p:nvSpPr>
          <p:cNvPr id="5" name="Footer Placeholder 4">
            <a:extLst>
              <a:ext uri="{FF2B5EF4-FFF2-40B4-BE49-F238E27FC236}">
                <a16:creationId xmlns:a16="http://schemas.microsoft.com/office/drawing/2014/main" id="{43A88B0A-FAD9-4F4E-A077-66EFADD2A98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BBF56FF-8E25-49EA-A0BE-74FBC1DCF5B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11129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5B3AC-E7D9-4DC7-BB03-AB0322E94D8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0182AD8A-69C1-416E-B838-3127FC29F2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A52F6CAC-8DDE-4DAD-91E2-8D7D605036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359A24D1-C42D-4F9D-A7DA-576EBCB03996}"/>
              </a:ext>
            </a:extLst>
          </p:cNvPr>
          <p:cNvSpPr>
            <a:spLocks noGrp="1"/>
          </p:cNvSpPr>
          <p:nvPr>
            <p:ph type="dt" sz="half" idx="10"/>
          </p:nvPr>
        </p:nvSpPr>
        <p:spPr/>
        <p:txBody>
          <a:bodyPr/>
          <a:lstStyle/>
          <a:p>
            <a:fld id="{6E34BD79-36BC-4975-A1CA-F04508BA8B88}" type="datetime1">
              <a:rPr lang="LID4096" smtClean="0"/>
              <a:t>05/09/2024</a:t>
            </a:fld>
            <a:endParaRPr lang="en-CH"/>
          </a:p>
        </p:txBody>
      </p:sp>
      <p:sp>
        <p:nvSpPr>
          <p:cNvPr id="6" name="Footer Placeholder 5">
            <a:extLst>
              <a:ext uri="{FF2B5EF4-FFF2-40B4-BE49-F238E27FC236}">
                <a16:creationId xmlns:a16="http://schemas.microsoft.com/office/drawing/2014/main" id="{0C02A81F-0620-40CE-ACF9-154F4456AEC6}"/>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9DFE86D2-0D17-43D8-BD5D-7FDC679CFBDF}"/>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659272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04E4-F276-4CDD-88D7-9D2A70F40292}"/>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F00065B2-2BC7-4968-B6DA-9CBD97F7F1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2E9760-DD89-4D8C-98F3-35C82D37A4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9455253F-009A-4258-BD1D-65CD14D4C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56888A-80BD-4F1E-B00E-63F560B4E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A4003BC1-1675-4792-9865-3873F79F6F33}"/>
              </a:ext>
            </a:extLst>
          </p:cNvPr>
          <p:cNvSpPr>
            <a:spLocks noGrp="1"/>
          </p:cNvSpPr>
          <p:nvPr>
            <p:ph type="dt" sz="half" idx="10"/>
          </p:nvPr>
        </p:nvSpPr>
        <p:spPr/>
        <p:txBody>
          <a:bodyPr/>
          <a:lstStyle/>
          <a:p>
            <a:fld id="{22FC2625-804E-4538-9E34-5C9B2E7A8427}" type="datetime1">
              <a:rPr lang="LID4096" smtClean="0"/>
              <a:t>05/09/2024</a:t>
            </a:fld>
            <a:endParaRPr lang="en-CH"/>
          </a:p>
        </p:txBody>
      </p:sp>
      <p:sp>
        <p:nvSpPr>
          <p:cNvPr id="8" name="Footer Placeholder 7">
            <a:extLst>
              <a:ext uri="{FF2B5EF4-FFF2-40B4-BE49-F238E27FC236}">
                <a16:creationId xmlns:a16="http://schemas.microsoft.com/office/drawing/2014/main" id="{E2439A1A-9EF1-4E84-B8CE-563169300D35}"/>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B0E19B93-E0BB-4E41-A732-62CB7B09C2A5}"/>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44124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0DA3F-7C5A-4EC7-A563-A735D6526A75}"/>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9FB5F3C0-1909-43BD-94B3-52BFAB3F1F3D}"/>
              </a:ext>
            </a:extLst>
          </p:cNvPr>
          <p:cNvSpPr>
            <a:spLocks noGrp="1"/>
          </p:cNvSpPr>
          <p:nvPr>
            <p:ph type="dt" sz="half" idx="10"/>
          </p:nvPr>
        </p:nvSpPr>
        <p:spPr/>
        <p:txBody>
          <a:bodyPr/>
          <a:lstStyle/>
          <a:p>
            <a:fld id="{228CA2B6-52BA-449E-B9B8-555A8D888587}" type="datetime1">
              <a:rPr lang="LID4096" smtClean="0"/>
              <a:t>05/09/2024</a:t>
            </a:fld>
            <a:endParaRPr lang="en-CH"/>
          </a:p>
        </p:txBody>
      </p:sp>
      <p:sp>
        <p:nvSpPr>
          <p:cNvPr id="4" name="Footer Placeholder 3">
            <a:extLst>
              <a:ext uri="{FF2B5EF4-FFF2-40B4-BE49-F238E27FC236}">
                <a16:creationId xmlns:a16="http://schemas.microsoft.com/office/drawing/2014/main" id="{7614A7CD-79A5-4E0F-9421-2FACC4C3DB54}"/>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099580B2-47F8-45CC-806E-4C2C13872FD9}"/>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5911264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0B223D-9D3C-4924-ABA3-65B5405C0DA4}"/>
              </a:ext>
            </a:extLst>
          </p:cNvPr>
          <p:cNvSpPr>
            <a:spLocks noGrp="1"/>
          </p:cNvSpPr>
          <p:nvPr>
            <p:ph type="dt" sz="half" idx="10"/>
          </p:nvPr>
        </p:nvSpPr>
        <p:spPr/>
        <p:txBody>
          <a:bodyPr/>
          <a:lstStyle/>
          <a:p>
            <a:fld id="{29B50C59-8225-4B67-812A-A9536BEC2E6D}" type="datetime1">
              <a:rPr lang="LID4096" smtClean="0"/>
              <a:t>05/09/2024</a:t>
            </a:fld>
            <a:endParaRPr lang="en-CH"/>
          </a:p>
        </p:txBody>
      </p:sp>
      <p:sp>
        <p:nvSpPr>
          <p:cNvPr id="3" name="Footer Placeholder 2">
            <a:extLst>
              <a:ext uri="{FF2B5EF4-FFF2-40B4-BE49-F238E27FC236}">
                <a16:creationId xmlns:a16="http://schemas.microsoft.com/office/drawing/2014/main" id="{73B9728C-B6C9-4EDA-B837-8133175FA621}"/>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F5EF8283-2D6A-42EC-A096-1F0437ADB30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421853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542D7-570B-44F2-A8FC-B3AE19F2F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9CBF89A6-BDDE-413B-A7CC-17FE30BFE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6024E48-6C67-4C1B-B0E4-3B1DA5222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8DE24D-8899-4712-A78B-4A7C31BA5E1F}"/>
              </a:ext>
            </a:extLst>
          </p:cNvPr>
          <p:cNvSpPr>
            <a:spLocks noGrp="1"/>
          </p:cNvSpPr>
          <p:nvPr>
            <p:ph type="dt" sz="half" idx="10"/>
          </p:nvPr>
        </p:nvSpPr>
        <p:spPr/>
        <p:txBody>
          <a:bodyPr/>
          <a:lstStyle/>
          <a:p>
            <a:fld id="{577CDEA6-9D1A-4AAC-837D-A1B89629C120}" type="datetime1">
              <a:rPr lang="LID4096" smtClean="0"/>
              <a:t>05/09/2024</a:t>
            </a:fld>
            <a:endParaRPr lang="en-CH"/>
          </a:p>
        </p:txBody>
      </p:sp>
      <p:sp>
        <p:nvSpPr>
          <p:cNvPr id="6" name="Footer Placeholder 5">
            <a:extLst>
              <a:ext uri="{FF2B5EF4-FFF2-40B4-BE49-F238E27FC236}">
                <a16:creationId xmlns:a16="http://schemas.microsoft.com/office/drawing/2014/main" id="{0E18AC42-2E56-4705-B991-F6B501F044B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4A1A7D0-5737-41DF-84D1-8BF8D0EDD19A}"/>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80666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A14A7-5367-6641-89B3-ED5206D454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1EACD7-D93B-FE43-8595-62E80F9C129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FCB0E1-F717-8543-8276-E0FF351BF154}"/>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DC7C43B9-2296-0545-AA12-2E6E335362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C8FCBA-5B72-1847-A4B5-B5B6FBAE9F56}"/>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31848553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0CB74-8839-445F-8C9F-2D7430ADA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05157F66-D2F4-40D3-874C-5088E7E200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3FAC6C55-1052-4892-B1CA-862728AC2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2AD41E-7982-47AF-B380-8AEA3ABB5237}"/>
              </a:ext>
            </a:extLst>
          </p:cNvPr>
          <p:cNvSpPr>
            <a:spLocks noGrp="1"/>
          </p:cNvSpPr>
          <p:nvPr>
            <p:ph type="dt" sz="half" idx="10"/>
          </p:nvPr>
        </p:nvSpPr>
        <p:spPr/>
        <p:txBody>
          <a:bodyPr/>
          <a:lstStyle/>
          <a:p>
            <a:fld id="{FE27AB8A-9C9E-462B-A253-5F6578592772}" type="datetime1">
              <a:rPr lang="LID4096" smtClean="0"/>
              <a:t>05/09/2024</a:t>
            </a:fld>
            <a:endParaRPr lang="en-CH"/>
          </a:p>
        </p:txBody>
      </p:sp>
      <p:sp>
        <p:nvSpPr>
          <p:cNvPr id="6" name="Footer Placeholder 5">
            <a:extLst>
              <a:ext uri="{FF2B5EF4-FFF2-40B4-BE49-F238E27FC236}">
                <a16:creationId xmlns:a16="http://schemas.microsoft.com/office/drawing/2014/main" id="{A6DDA7B2-D34B-48F0-B0FC-C8838D45BB5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5537F23F-F7D7-441D-A66C-7C582BF9ED24}"/>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3833277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37668-3C48-47DA-9195-8E6825FB054C}"/>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7763D086-E07A-4B2A-9981-6FE0BDF382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29B9619-CE87-41B8-96D0-6367620EDD56}"/>
              </a:ext>
            </a:extLst>
          </p:cNvPr>
          <p:cNvSpPr>
            <a:spLocks noGrp="1"/>
          </p:cNvSpPr>
          <p:nvPr>
            <p:ph type="dt" sz="half" idx="10"/>
          </p:nvPr>
        </p:nvSpPr>
        <p:spPr/>
        <p:txBody>
          <a:bodyPr/>
          <a:lstStyle/>
          <a:p>
            <a:fld id="{887B5AC5-BE4B-43FA-8AE2-B09FDAA70061}" type="datetime1">
              <a:rPr lang="LID4096" smtClean="0"/>
              <a:t>05/09/2024</a:t>
            </a:fld>
            <a:endParaRPr lang="en-CH"/>
          </a:p>
        </p:txBody>
      </p:sp>
      <p:sp>
        <p:nvSpPr>
          <p:cNvPr id="5" name="Footer Placeholder 4">
            <a:extLst>
              <a:ext uri="{FF2B5EF4-FFF2-40B4-BE49-F238E27FC236}">
                <a16:creationId xmlns:a16="http://schemas.microsoft.com/office/drawing/2014/main" id="{0E201AE2-D4F5-4240-99EF-BF05F7DFB9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68634172-D0D8-4B75-8EAB-B3FE30EE7E47}"/>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494929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AAFDA-930B-4171-A2B7-EC7F9CA579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5C483AE8-FEA1-4C53-A22D-1E9BBEE161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F90E3A8-6D03-4C3C-B3A0-CC3F30D92D5F}"/>
              </a:ext>
            </a:extLst>
          </p:cNvPr>
          <p:cNvSpPr>
            <a:spLocks noGrp="1"/>
          </p:cNvSpPr>
          <p:nvPr>
            <p:ph type="dt" sz="half" idx="10"/>
          </p:nvPr>
        </p:nvSpPr>
        <p:spPr/>
        <p:txBody>
          <a:bodyPr/>
          <a:lstStyle/>
          <a:p>
            <a:fld id="{B93E03C9-AEEC-4124-847D-B93D3800DFAE}" type="datetime1">
              <a:rPr lang="LID4096" smtClean="0"/>
              <a:t>05/09/2024</a:t>
            </a:fld>
            <a:endParaRPr lang="en-CH"/>
          </a:p>
        </p:txBody>
      </p:sp>
      <p:sp>
        <p:nvSpPr>
          <p:cNvPr id="5" name="Footer Placeholder 4">
            <a:extLst>
              <a:ext uri="{FF2B5EF4-FFF2-40B4-BE49-F238E27FC236}">
                <a16:creationId xmlns:a16="http://schemas.microsoft.com/office/drawing/2014/main" id="{684AA837-4237-4CFA-BB82-0B10B4A89601}"/>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D7FF9DC-C3C6-42FE-BCC2-AF3C7CD95A16}"/>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40568466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EF4-5880-4CB5-853C-6CEFFF600F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2D5B14F9-8946-4925-BA06-80B59F904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Tree>
    <p:extLst>
      <p:ext uri="{BB962C8B-B14F-4D97-AF65-F5344CB8AC3E}">
        <p14:creationId xmlns:p14="http://schemas.microsoft.com/office/powerpoint/2010/main" val="9716762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1548-CFFE-4C11-9390-569ACBCB09B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D63A6144-D884-45B2-9978-ECA6A444F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46F0D8B1-7D2F-4959-A358-B319D3DFAFF5}"/>
              </a:ext>
            </a:extLst>
          </p:cNvPr>
          <p:cNvSpPr>
            <a:spLocks noGrp="1"/>
          </p:cNvSpPr>
          <p:nvPr>
            <p:ph type="dt" sz="half" idx="10"/>
          </p:nvPr>
        </p:nvSpPr>
        <p:spPr/>
        <p:txBody>
          <a:bodyPr/>
          <a:lstStyle/>
          <a:p>
            <a:fld id="{822F359D-5A68-4040-93A0-E8E88A24B671}" type="datetime1">
              <a:rPr lang="LID4096" smtClean="0"/>
              <a:t>05/09/2024</a:t>
            </a:fld>
            <a:endParaRPr lang="en-CH"/>
          </a:p>
        </p:txBody>
      </p:sp>
      <p:sp>
        <p:nvSpPr>
          <p:cNvPr id="5" name="Footer Placeholder 4">
            <a:extLst>
              <a:ext uri="{FF2B5EF4-FFF2-40B4-BE49-F238E27FC236}">
                <a16:creationId xmlns:a16="http://schemas.microsoft.com/office/drawing/2014/main" id="{A9616F13-0AE7-4B1F-A7DE-F32C17C4B2B9}"/>
              </a:ext>
            </a:extLst>
          </p:cNvPr>
          <p:cNvSpPr>
            <a:spLocks noGrp="1"/>
          </p:cNvSpPr>
          <p:nvPr>
            <p:ph type="ftr" sz="quarter" idx="11"/>
          </p:nvPr>
        </p:nvSpPr>
        <p:spPr>
          <a:xfrm>
            <a:off x="4038600" y="6356349"/>
            <a:ext cx="4114800" cy="365125"/>
          </a:xfrm>
        </p:spPr>
        <p:txBody>
          <a:bodyPr/>
          <a:lstStyle/>
          <a:p>
            <a:endParaRPr lang="en-CH"/>
          </a:p>
        </p:txBody>
      </p:sp>
      <p:sp>
        <p:nvSpPr>
          <p:cNvPr id="6" name="Slide Number Placeholder 5">
            <a:extLst>
              <a:ext uri="{FF2B5EF4-FFF2-40B4-BE49-F238E27FC236}">
                <a16:creationId xmlns:a16="http://schemas.microsoft.com/office/drawing/2014/main" id="{2D3520FC-EEAE-4C30-A108-0F9152317BA0}"/>
              </a:ext>
            </a:extLst>
          </p:cNvPr>
          <p:cNvSpPr>
            <a:spLocks noGrp="1"/>
          </p:cNvSpPr>
          <p:nvPr>
            <p:ph type="sldNum" sz="quarter" idx="12"/>
          </p:nvPr>
        </p:nvSpPr>
        <p:spPr/>
        <p:txBody>
          <a:bodyPr/>
          <a:lstStyle>
            <a:lvl1pPr>
              <a:defRPr/>
            </a:lvl1pPr>
          </a:lstStyle>
          <a:p>
            <a:fld id="{D2226883-0907-44F6-ACEA-6525A59A9F66}" type="slidenum">
              <a:rPr lang="en-CH" smtClean="0"/>
              <a:pPr/>
              <a:t>‹#›</a:t>
            </a:fld>
            <a:endParaRPr lang="en-CH"/>
          </a:p>
        </p:txBody>
      </p:sp>
    </p:spTree>
    <p:extLst>
      <p:ext uri="{BB962C8B-B14F-4D97-AF65-F5344CB8AC3E}">
        <p14:creationId xmlns:p14="http://schemas.microsoft.com/office/powerpoint/2010/main" val="2770218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C46F7-9E82-4BA1-AC36-BD85384865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138B760-7BA6-4543-B806-CC6F6735E7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AD05C-997E-42DE-B252-AC3FB1421F49}"/>
              </a:ext>
            </a:extLst>
          </p:cNvPr>
          <p:cNvSpPr>
            <a:spLocks noGrp="1"/>
          </p:cNvSpPr>
          <p:nvPr>
            <p:ph type="dt" sz="half" idx="10"/>
          </p:nvPr>
        </p:nvSpPr>
        <p:spPr/>
        <p:txBody>
          <a:bodyPr/>
          <a:lstStyle/>
          <a:p>
            <a:fld id="{07EA111C-1648-4560-B559-01107A3001C3}" type="datetime1">
              <a:rPr lang="LID4096" smtClean="0"/>
              <a:t>05/09/2024</a:t>
            </a:fld>
            <a:endParaRPr lang="en-CH"/>
          </a:p>
        </p:txBody>
      </p:sp>
      <p:sp>
        <p:nvSpPr>
          <p:cNvPr id="5" name="Footer Placeholder 4">
            <a:extLst>
              <a:ext uri="{FF2B5EF4-FFF2-40B4-BE49-F238E27FC236}">
                <a16:creationId xmlns:a16="http://schemas.microsoft.com/office/drawing/2014/main" id="{43A88B0A-FAD9-4F4E-A077-66EFADD2A98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BBF56FF-8E25-49EA-A0BE-74FBC1DCF5B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6424530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5B3AC-E7D9-4DC7-BB03-AB0322E94D8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0182AD8A-69C1-416E-B838-3127FC29F2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A52F6CAC-8DDE-4DAD-91E2-8D7D605036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359A24D1-C42D-4F9D-A7DA-576EBCB03996}"/>
              </a:ext>
            </a:extLst>
          </p:cNvPr>
          <p:cNvSpPr>
            <a:spLocks noGrp="1"/>
          </p:cNvSpPr>
          <p:nvPr>
            <p:ph type="dt" sz="half" idx="10"/>
          </p:nvPr>
        </p:nvSpPr>
        <p:spPr/>
        <p:txBody>
          <a:bodyPr/>
          <a:lstStyle/>
          <a:p>
            <a:fld id="{6E34BD79-36BC-4975-A1CA-F04508BA8B88}" type="datetime1">
              <a:rPr lang="LID4096" smtClean="0"/>
              <a:t>05/09/2024</a:t>
            </a:fld>
            <a:endParaRPr lang="en-CH"/>
          </a:p>
        </p:txBody>
      </p:sp>
      <p:sp>
        <p:nvSpPr>
          <p:cNvPr id="6" name="Footer Placeholder 5">
            <a:extLst>
              <a:ext uri="{FF2B5EF4-FFF2-40B4-BE49-F238E27FC236}">
                <a16:creationId xmlns:a16="http://schemas.microsoft.com/office/drawing/2014/main" id="{0C02A81F-0620-40CE-ACF9-154F4456AEC6}"/>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9DFE86D2-0D17-43D8-BD5D-7FDC679CFBDF}"/>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2469309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04E4-F276-4CDD-88D7-9D2A70F40292}"/>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F00065B2-2BC7-4968-B6DA-9CBD97F7F1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2E9760-DD89-4D8C-98F3-35C82D37A4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9455253F-009A-4258-BD1D-65CD14D4C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56888A-80BD-4F1E-B00E-63F560B4E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A4003BC1-1675-4792-9865-3873F79F6F33}"/>
              </a:ext>
            </a:extLst>
          </p:cNvPr>
          <p:cNvSpPr>
            <a:spLocks noGrp="1"/>
          </p:cNvSpPr>
          <p:nvPr>
            <p:ph type="dt" sz="half" idx="10"/>
          </p:nvPr>
        </p:nvSpPr>
        <p:spPr/>
        <p:txBody>
          <a:bodyPr/>
          <a:lstStyle/>
          <a:p>
            <a:fld id="{22FC2625-804E-4538-9E34-5C9B2E7A8427}" type="datetime1">
              <a:rPr lang="LID4096" smtClean="0"/>
              <a:t>05/09/2024</a:t>
            </a:fld>
            <a:endParaRPr lang="en-CH"/>
          </a:p>
        </p:txBody>
      </p:sp>
      <p:sp>
        <p:nvSpPr>
          <p:cNvPr id="8" name="Footer Placeholder 7">
            <a:extLst>
              <a:ext uri="{FF2B5EF4-FFF2-40B4-BE49-F238E27FC236}">
                <a16:creationId xmlns:a16="http://schemas.microsoft.com/office/drawing/2014/main" id="{E2439A1A-9EF1-4E84-B8CE-563169300D35}"/>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B0E19B93-E0BB-4E41-A732-62CB7B09C2A5}"/>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0205301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0DA3F-7C5A-4EC7-A563-A735D6526A75}"/>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9FB5F3C0-1909-43BD-94B3-52BFAB3F1F3D}"/>
              </a:ext>
            </a:extLst>
          </p:cNvPr>
          <p:cNvSpPr>
            <a:spLocks noGrp="1"/>
          </p:cNvSpPr>
          <p:nvPr>
            <p:ph type="dt" sz="half" idx="10"/>
          </p:nvPr>
        </p:nvSpPr>
        <p:spPr/>
        <p:txBody>
          <a:bodyPr/>
          <a:lstStyle/>
          <a:p>
            <a:fld id="{228CA2B6-52BA-449E-B9B8-555A8D888587}" type="datetime1">
              <a:rPr lang="LID4096" smtClean="0"/>
              <a:t>05/09/2024</a:t>
            </a:fld>
            <a:endParaRPr lang="en-CH"/>
          </a:p>
        </p:txBody>
      </p:sp>
      <p:sp>
        <p:nvSpPr>
          <p:cNvPr id="4" name="Footer Placeholder 3">
            <a:extLst>
              <a:ext uri="{FF2B5EF4-FFF2-40B4-BE49-F238E27FC236}">
                <a16:creationId xmlns:a16="http://schemas.microsoft.com/office/drawing/2014/main" id="{7614A7CD-79A5-4E0F-9421-2FACC4C3DB54}"/>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099580B2-47F8-45CC-806E-4C2C13872FD9}"/>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376290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0B223D-9D3C-4924-ABA3-65B5405C0DA4}"/>
              </a:ext>
            </a:extLst>
          </p:cNvPr>
          <p:cNvSpPr>
            <a:spLocks noGrp="1"/>
          </p:cNvSpPr>
          <p:nvPr>
            <p:ph type="dt" sz="half" idx="10"/>
          </p:nvPr>
        </p:nvSpPr>
        <p:spPr/>
        <p:txBody>
          <a:bodyPr/>
          <a:lstStyle/>
          <a:p>
            <a:fld id="{29B50C59-8225-4B67-812A-A9536BEC2E6D}" type="datetime1">
              <a:rPr lang="LID4096" smtClean="0"/>
              <a:t>05/09/2024</a:t>
            </a:fld>
            <a:endParaRPr lang="en-CH"/>
          </a:p>
        </p:txBody>
      </p:sp>
      <p:sp>
        <p:nvSpPr>
          <p:cNvPr id="3" name="Footer Placeholder 2">
            <a:extLst>
              <a:ext uri="{FF2B5EF4-FFF2-40B4-BE49-F238E27FC236}">
                <a16:creationId xmlns:a16="http://schemas.microsoft.com/office/drawing/2014/main" id="{73B9728C-B6C9-4EDA-B837-8133175FA621}"/>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F5EF8283-2D6A-42EC-A096-1F0437ADB30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146717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917ED-B526-3741-9437-CAA67CD3D022}"/>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270CB9E6-61FE-0E4A-9EA7-A54AAE0540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9C00FF-8B7B-2849-8F0B-844EBBDCB320}"/>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6D80EA24-2FF2-8645-B2F8-2B04E162F8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747AD9-32FD-5D40-8739-004AAA5CFABB}"/>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29694576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542D7-570B-44F2-A8FC-B3AE19F2F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9CBF89A6-BDDE-413B-A7CC-17FE30BFE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6024E48-6C67-4C1B-B0E4-3B1DA5222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8DE24D-8899-4712-A78B-4A7C31BA5E1F}"/>
              </a:ext>
            </a:extLst>
          </p:cNvPr>
          <p:cNvSpPr>
            <a:spLocks noGrp="1"/>
          </p:cNvSpPr>
          <p:nvPr>
            <p:ph type="dt" sz="half" idx="10"/>
          </p:nvPr>
        </p:nvSpPr>
        <p:spPr/>
        <p:txBody>
          <a:bodyPr/>
          <a:lstStyle/>
          <a:p>
            <a:fld id="{577CDEA6-9D1A-4AAC-837D-A1B89629C120}" type="datetime1">
              <a:rPr lang="LID4096" smtClean="0"/>
              <a:t>05/09/2024</a:t>
            </a:fld>
            <a:endParaRPr lang="en-CH"/>
          </a:p>
        </p:txBody>
      </p:sp>
      <p:sp>
        <p:nvSpPr>
          <p:cNvPr id="6" name="Footer Placeholder 5">
            <a:extLst>
              <a:ext uri="{FF2B5EF4-FFF2-40B4-BE49-F238E27FC236}">
                <a16:creationId xmlns:a16="http://schemas.microsoft.com/office/drawing/2014/main" id="{0E18AC42-2E56-4705-B991-F6B501F044B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4A1A7D0-5737-41DF-84D1-8BF8D0EDD19A}"/>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8285791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0CB74-8839-445F-8C9F-2D7430ADA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05157F66-D2F4-40D3-874C-5088E7E200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3FAC6C55-1052-4892-B1CA-862728AC2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2AD41E-7982-47AF-B380-8AEA3ABB5237}"/>
              </a:ext>
            </a:extLst>
          </p:cNvPr>
          <p:cNvSpPr>
            <a:spLocks noGrp="1"/>
          </p:cNvSpPr>
          <p:nvPr>
            <p:ph type="dt" sz="half" idx="10"/>
          </p:nvPr>
        </p:nvSpPr>
        <p:spPr/>
        <p:txBody>
          <a:bodyPr/>
          <a:lstStyle/>
          <a:p>
            <a:fld id="{FE27AB8A-9C9E-462B-A253-5F6578592772}" type="datetime1">
              <a:rPr lang="LID4096" smtClean="0"/>
              <a:t>05/09/2024</a:t>
            </a:fld>
            <a:endParaRPr lang="en-CH"/>
          </a:p>
        </p:txBody>
      </p:sp>
      <p:sp>
        <p:nvSpPr>
          <p:cNvPr id="6" name="Footer Placeholder 5">
            <a:extLst>
              <a:ext uri="{FF2B5EF4-FFF2-40B4-BE49-F238E27FC236}">
                <a16:creationId xmlns:a16="http://schemas.microsoft.com/office/drawing/2014/main" id="{A6DDA7B2-D34B-48F0-B0FC-C8838D45BB5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5537F23F-F7D7-441D-A66C-7C582BF9ED24}"/>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41254153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37668-3C48-47DA-9195-8E6825FB054C}"/>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7763D086-E07A-4B2A-9981-6FE0BDF382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29B9619-CE87-41B8-96D0-6367620EDD56}"/>
              </a:ext>
            </a:extLst>
          </p:cNvPr>
          <p:cNvSpPr>
            <a:spLocks noGrp="1"/>
          </p:cNvSpPr>
          <p:nvPr>
            <p:ph type="dt" sz="half" idx="10"/>
          </p:nvPr>
        </p:nvSpPr>
        <p:spPr/>
        <p:txBody>
          <a:bodyPr/>
          <a:lstStyle/>
          <a:p>
            <a:fld id="{887B5AC5-BE4B-43FA-8AE2-B09FDAA70061}" type="datetime1">
              <a:rPr lang="LID4096" smtClean="0"/>
              <a:t>05/09/2024</a:t>
            </a:fld>
            <a:endParaRPr lang="en-CH"/>
          </a:p>
        </p:txBody>
      </p:sp>
      <p:sp>
        <p:nvSpPr>
          <p:cNvPr id="5" name="Footer Placeholder 4">
            <a:extLst>
              <a:ext uri="{FF2B5EF4-FFF2-40B4-BE49-F238E27FC236}">
                <a16:creationId xmlns:a16="http://schemas.microsoft.com/office/drawing/2014/main" id="{0E201AE2-D4F5-4240-99EF-BF05F7DFB9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68634172-D0D8-4B75-8EAB-B3FE30EE7E47}"/>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41907920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AAFDA-930B-4171-A2B7-EC7F9CA579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5C483AE8-FEA1-4C53-A22D-1E9BBEE161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F90E3A8-6D03-4C3C-B3A0-CC3F30D92D5F}"/>
              </a:ext>
            </a:extLst>
          </p:cNvPr>
          <p:cNvSpPr>
            <a:spLocks noGrp="1"/>
          </p:cNvSpPr>
          <p:nvPr>
            <p:ph type="dt" sz="half" idx="10"/>
          </p:nvPr>
        </p:nvSpPr>
        <p:spPr/>
        <p:txBody>
          <a:bodyPr/>
          <a:lstStyle/>
          <a:p>
            <a:fld id="{B93E03C9-AEEC-4124-847D-B93D3800DFAE}" type="datetime1">
              <a:rPr lang="LID4096" smtClean="0"/>
              <a:t>05/09/2024</a:t>
            </a:fld>
            <a:endParaRPr lang="en-CH"/>
          </a:p>
        </p:txBody>
      </p:sp>
      <p:sp>
        <p:nvSpPr>
          <p:cNvPr id="5" name="Footer Placeholder 4">
            <a:extLst>
              <a:ext uri="{FF2B5EF4-FFF2-40B4-BE49-F238E27FC236}">
                <a16:creationId xmlns:a16="http://schemas.microsoft.com/office/drawing/2014/main" id="{684AA837-4237-4CFA-BB82-0B10B4A89601}"/>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D7FF9DC-C3C6-42FE-BCC2-AF3C7CD95A16}"/>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1345432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1069648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_3 x Image 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42764" y="425607"/>
            <a:ext cx="5213600" cy="432000"/>
          </a:xfrm>
        </p:spPr>
        <p:txBody>
          <a:bodyPr/>
          <a:lstStyle>
            <a:lvl1pPr>
              <a:defRPr>
                <a:solidFill>
                  <a:schemeClr val="tx1">
                    <a:lumMod val="75000"/>
                    <a:lumOff val="25000"/>
                  </a:schemeClr>
                </a:solidFill>
              </a:defRPr>
            </a:lvl1pPr>
          </a:lstStyle>
          <a:p>
            <a:r>
              <a:rPr lang="it-IT" noProof="0"/>
              <a:t>Fare clic per modificare lo stile del titolo dello schema</a:t>
            </a:r>
            <a:endParaRPr lang="en-US" noProof="0"/>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44455" y="1369128"/>
            <a:ext cx="3002400" cy="432000"/>
          </a:xfrm>
        </p:spPr>
        <p:txBody>
          <a:bodyPr/>
          <a:lstStyle>
            <a:lvl1pPr marL="0" indent="0" algn="l">
              <a:buNone/>
              <a:defRPr b="1">
                <a:latin typeface="+mj-lt"/>
              </a:defRPr>
            </a:lvl1pPr>
          </a:lstStyle>
          <a:p>
            <a:pPr lvl="0"/>
            <a:r>
              <a:rPr lang="en-US" noProof="0"/>
              <a:t>Bullet 1</a:t>
            </a: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noProof="0" smtClean="0"/>
              <a:pPr/>
              <a:t>‹#›</a:t>
            </a:fld>
            <a:endParaRPr lang="en-US" noProof="0"/>
          </a:p>
        </p:txBody>
      </p:sp>
    </p:spTree>
    <p:extLst>
      <p:ext uri="{BB962C8B-B14F-4D97-AF65-F5344CB8AC3E}">
        <p14:creationId xmlns:p14="http://schemas.microsoft.com/office/powerpoint/2010/main" val="23715795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quare-images">
    <p:spTree>
      <p:nvGrpSpPr>
        <p:cNvPr id="1" name=""/>
        <p:cNvGrpSpPr/>
        <p:nvPr/>
      </p:nvGrpSpPr>
      <p:grpSpPr>
        <a:xfrm>
          <a:off x="0" y="0"/>
          <a:ext cx="0" cy="0"/>
          <a:chOff x="0" y="0"/>
          <a:chExt cx="0" cy="0"/>
        </a:xfrm>
      </p:grpSpPr>
      <p:pic>
        <p:nvPicPr>
          <p:cNvPr id="6" name="Picture 5" descr="Logo&#10;&#10;Description automatically generated with low confidence">
            <a:extLst>
              <a:ext uri="{FF2B5EF4-FFF2-40B4-BE49-F238E27FC236}">
                <a16:creationId xmlns:a16="http://schemas.microsoft.com/office/drawing/2014/main" id="{02AFE16C-2473-0565-452E-AB86D7679E9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0723" y="-18261"/>
            <a:ext cx="3042445" cy="1187715"/>
          </a:xfrm>
          <a:prstGeom prst="rect">
            <a:avLst/>
          </a:prstGeom>
        </p:spPr>
      </p:pic>
      <p:sp>
        <p:nvSpPr>
          <p:cNvPr id="10" name="Marcador de posición de imagen 9">
            <a:extLst>
              <a:ext uri="{FF2B5EF4-FFF2-40B4-BE49-F238E27FC236}">
                <a16:creationId xmlns:a16="http://schemas.microsoft.com/office/drawing/2014/main" id="{0AC09B4D-F42F-714A-848A-CE26871CDE15}"/>
              </a:ext>
            </a:extLst>
          </p:cNvPr>
          <p:cNvSpPr>
            <a:spLocks noGrp="1"/>
          </p:cNvSpPr>
          <p:nvPr>
            <p:ph type="pic" sz="quarter" idx="14" hasCustomPrompt="1"/>
          </p:nvPr>
        </p:nvSpPr>
        <p:spPr>
          <a:xfrm>
            <a:off x="5208588" y="1879600"/>
            <a:ext cx="1339850" cy="1684338"/>
          </a:xfrm>
          <a:prstGeom prst="rect">
            <a:avLst/>
          </a:prstGeom>
          <a:solidFill>
            <a:schemeClr val="tx1">
              <a:lumMod val="85000"/>
              <a:lumOff val="15000"/>
            </a:schemeClr>
          </a:solidFill>
        </p:spPr>
        <p:txBody>
          <a:bodyPr anchor="ctr">
            <a:normAutofit/>
          </a:bodyPr>
          <a:lstStyle>
            <a:lvl1pPr algn="ctr">
              <a:defRPr sz="900">
                <a:solidFill>
                  <a:schemeClr val="bg1"/>
                </a:solidFill>
              </a:defRPr>
            </a:lvl1pPr>
          </a:lstStyle>
          <a:p>
            <a:r>
              <a:rPr lang="es-ES" dirty="0" err="1"/>
              <a:t>Your</a:t>
            </a:r>
            <a:r>
              <a:rPr lang="es-ES" dirty="0"/>
              <a:t> </a:t>
            </a:r>
            <a:r>
              <a:rPr lang="es-ES" dirty="0" err="1"/>
              <a:t>image</a:t>
            </a:r>
            <a:r>
              <a:rPr lang="es-ES" dirty="0"/>
              <a:t> </a:t>
            </a:r>
            <a:r>
              <a:rPr lang="es-ES" dirty="0" err="1"/>
              <a:t>here</a:t>
            </a:r>
            <a:endParaRPr lang="es-ES" dirty="0"/>
          </a:p>
        </p:txBody>
      </p:sp>
      <p:sp>
        <p:nvSpPr>
          <p:cNvPr id="11" name="Marcador de posición de imagen 9">
            <a:extLst>
              <a:ext uri="{FF2B5EF4-FFF2-40B4-BE49-F238E27FC236}">
                <a16:creationId xmlns:a16="http://schemas.microsoft.com/office/drawing/2014/main" id="{6203C20F-E878-7745-A366-EB1EEA4CAB94}"/>
              </a:ext>
            </a:extLst>
          </p:cNvPr>
          <p:cNvSpPr>
            <a:spLocks noGrp="1"/>
          </p:cNvSpPr>
          <p:nvPr>
            <p:ph type="pic" sz="quarter" idx="15" hasCustomPrompt="1"/>
          </p:nvPr>
        </p:nvSpPr>
        <p:spPr>
          <a:xfrm>
            <a:off x="8815388" y="18796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2" name="Marcador de posición de imagen 9">
            <a:extLst>
              <a:ext uri="{FF2B5EF4-FFF2-40B4-BE49-F238E27FC236}">
                <a16:creationId xmlns:a16="http://schemas.microsoft.com/office/drawing/2014/main" id="{B9F55B83-D026-7544-BF73-70F5BFCBAA07}"/>
              </a:ext>
            </a:extLst>
          </p:cNvPr>
          <p:cNvSpPr>
            <a:spLocks noGrp="1"/>
          </p:cNvSpPr>
          <p:nvPr>
            <p:ph type="pic" sz="quarter" idx="16" hasCustomPrompt="1"/>
          </p:nvPr>
        </p:nvSpPr>
        <p:spPr>
          <a:xfrm>
            <a:off x="52085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3" name="Marcador de posición de imagen 9">
            <a:extLst>
              <a:ext uri="{FF2B5EF4-FFF2-40B4-BE49-F238E27FC236}">
                <a16:creationId xmlns:a16="http://schemas.microsoft.com/office/drawing/2014/main" id="{9C3D87E3-091F-AC41-95B4-2D73D9F0DB13}"/>
              </a:ext>
            </a:extLst>
          </p:cNvPr>
          <p:cNvSpPr>
            <a:spLocks noGrp="1"/>
          </p:cNvSpPr>
          <p:nvPr>
            <p:ph type="pic" sz="quarter" idx="17" hasCustomPrompt="1"/>
          </p:nvPr>
        </p:nvSpPr>
        <p:spPr>
          <a:xfrm>
            <a:off x="88153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cxnSp>
        <p:nvCxnSpPr>
          <p:cNvPr id="5" name="Straight Connector 2">
            <a:extLst>
              <a:ext uri="{FF2B5EF4-FFF2-40B4-BE49-F238E27FC236}">
                <a16:creationId xmlns:a16="http://schemas.microsoft.com/office/drawing/2014/main" id="{C4283362-401A-F1CC-C52C-CCA6A44D5E09}"/>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8" name="CuadroTexto 2">
            <a:extLst>
              <a:ext uri="{FF2B5EF4-FFF2-40B4-BE49-F238E27FC236}">
                <a16:creationId xmlns:a16="http://schemas.microsoft.com/office/drawing/2014/main" id="{95B55443-453C-4DEE-8BCA-F99CC8B4B9BB}"/>
              </a:ext>
            </a:extLst>
          </p:cNvPr>
          <p:cNvSpPr txBox="1"/>
          <p:nvPr userDrawn="1"/>
        </p:nvSpPr>
        <p:spPr>
          <a:xfrm>
            <a:off x="845684" y="1851185"/>
            <a:ext cx="3042444" cy="461665"/>
          </a:xfrm>
          <a:prstGeom prst="rect">
            <a:avLst/>
          </a:prstGeom>
          <a:noFill/>
        </p:spPr>
        <p:txBody>
          <a:bodyPr wrap="square" rtlCol="0">
            <a:spAutoFit/>
          </a:bodyPr>
          <a:lstStyle/>
          <a:p>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endParaRPr>
          </a:p>
        </p:txBody>
      </p:sp>
      <p:sp>
        <p:nvSpPr>
          <p:cNvPr id="9" name="CuadroTexto 8">
            <a:extLst>
              <a:ext uri="{FF2B5EF4-FFF2-40B4-BE49-F238E27FC236}">
                <a16:creationId xmlns:a16="http://schemas.microsoft.com/office/drawing/2014/main" id="{0FA90B4F-430A-ED76-56F5-277ACC139BFC}"/>
              </a:ext>
            </a:extLst>
          </p:cNvPr>
          <p:cNvSpPr txBox="1"/>
          <p:nvPr userDrawn="1"/>
        </p:nvSpPr>
        <p:spPr>
          <a:xfrm>
            <a:off x="6857776" y="2452929"/>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4" name="CuadroTexto 16">
            <a:extLst>
              <a:ext uri="{FF2B5EF4-FFF2-40B4-BE49-F238E27FC236}">
                <a16:creationId xmlns:a16="http://schemas.microsoft.com/office/drawing/2014/main" id="{406CABAF-C8CB-146F-0AAF-CACEED1E7067}"/>
              </a:ext>
            </a:extLst>
          </p:cNvPr>
          <p:cNvSpPr txBox="1"/>
          <p:nvPr userDrawn="1"/>
        </p:nvSpPr>
        <p:spPr>
          <a:xfrm>
            <a:off x="10456792" y="2452929"/>
            <a:ext cx="1103837"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5" name="CuadroTexto 19">
            <a:extLst>
              <a:ext uri="{FF2B5EF4-FFF2-40B4-BE49-F238E27FC236}">
                <a16:creationId xmlns:a16="http://schemas.microsoft.com/office/drawing/2014/main" id="{BEC19989-D9E1-A1C7-5BBB-05AACB261AFC}"/>
              </a:ext>
            </a:extLst>
          </p:cNvPr>
          <p:cNvSpPr txBox="1"/>
          <p:nvPr userDrawn="1"/>
        </p:nvSpPr>
        <p:spPr>
          <a:xfrm>
            <a:off x="6857776" y="4864605"/>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6" name="CuadroTexto 22">
            <a:extLst>
              <a:ext uri="{FF2B5EF4-FFF2-40B4-BE49-F238E27FC236}">
                <a16:creationId xmlns:a16="http://schemas.microsoft.com/office/drawing/2014/main" id="{5A90660E-FA79-10CD-C580-B5E3BEB8907E}"/>
              </a:ext>
            </a:extLst>
          </p:cNvPr>
          <p:cNvSpPr txBox="1"/>
          <p:nvPr userDrawn="1"/>
        </p:nvSpPr>
        <p:spPr>
          <a:xfrm>
            <a:off x="10456792" y="4864605"/>
            <a:ext cx="1157358"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7" name="CuadroTexto 2">
            <a:extLst>
              <a:ext uri="{FF2B5EF4-FFF2-40B4-BE49-F238E27FC236}">
                <a16:creationId xmlns:a16="http://schemas.microsoft.com/office/drawing/2014/main" id="{94BD3326-2C5E-E7FA-857B-F79389521B2F}"/>
              </a:ext>
            </a:extLst>
          </p:cNvPr>
          <p:cNvSpPr txBox="1"/>
          <p:nvPr userDrawn="1"/>
        </p:nvSpPr>
        <p:spPr>
          <a:xfrm>
            <a:off x="845684" y="2666794"/>
            <a:ext cx="4053566" cy="2308324"/>
          </a:xfrm>
          <a:prstGeom prst="rect">
            <a:avLst/>
          </a:prstGeom>
          <a:noFill/>
        </p:spPr>
        <p:txBody>
          <a:bodyPr wrap="square" rtlCol="0">
            <a:spAutoFit/>
          </a:bodyPr>
          <a:lstStyle/>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Lorem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Ipsum</a:t>
            </a:r>
            <a:endPar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endParaRPr>
          </a:p>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peria</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quatures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qui</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quatas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son</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deo</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dolenitium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p>
        </p:txBody>
      </p:sp>
    </p:spTree>
    <p:extLst>
      <p:ext uri="{BB962C8B-B14F-4D97-AF65-F5344CB8AC3E}">
        <p14:creationId xmlns:p14="http://schemas.microsoft.com/office/powerpoint/2010/main" val="310416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7071FD6-5E10-0B78-5E7E-FC8BADA63247}"/>
              </a:ext>
            </a:extLst>
          </p:cNvPr>
          <p:cNvSpPr/>
          <p:nvPr userDrawn="1"/>
        </p:nvSpPr>
        <p:spPr>
          <a:xfrm>
            <a:off x="0" y="-18261"/>
            <a:ext cx="6105570" cy="6876261"/>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2">
            <a:extLst>
              <a:ext uri="{FF2B5EF4-FFF2-40B4-BE49-F238E27FC236}">
                <a16:creationId xmlns:a16="http://schemas.microsoft.com/office/drawing/2014/main" id="{1142C450-50E3-4CC2-241B-708232D50125}"/>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9" name="CuadroTexto 11">
            <a:extLst>
              <a:ext uri="{FF2B5EF4-FFF2-40B4-BE49-F238E27FC236}">
                <a16:creationId xmlns:a16="http://schemas.microsoft.com/office/drawing/2014/main" id="{EE8404CF-60AE-7B2A-9931-947E9CA3DB7C}"/>
              </a:ext>
            </a:extLst>
          </p:cNvPr>
          <p:cNvSpPr txBox="1"/>
          <p:nvPr userDrawn="1"/>
        </p:nvSpPr>
        <p:spPr>
          <a:xfrm>
            <a:off x="758270" y="1928961"/>
            <a:ext cx="4336789" cy="830997"/>
          </a:xfrm>
          <a:prstGeom prst="rect">
            <a:avLst/>
          </a:prstGeom>
          <a:noFill/>
        </p:spPr>
        <p:txBody>
          <a:bodyPr wrap="square" rtlCol="0">
            <a:spAutoFit/>
          </a:bodyPr>
          <a:lstStyle/>
          <a:p>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p>
          <a:p>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endParaRPr>
          </a:p>
        </p:txBody>
      </p:sp>
      <p:sp>
        <p:nvSpPr>
          <p:cNvPr id="10" name="CuadroTexto 9">
            <a:extLst>
              <a:ext uri="{FF2B5EF4-FFF2-40B4-BE49-F238E27FC236}">
                <a16:creationId xmlns:a16="http://schemas.microsoft.com/office/drawing/2014/main" id="{BBD42A0E-7BD3-FF0A-5BEC-7D48968AD3A0}"/>
              </a:ext>
            </a:extLst>
          </p:cNvPr>
          <p:cNvSpPr txBox="1"/>
          <p:nvPr userDrawn="1"/>
        </p:nvSpPr>
        <p:spPr>
          <a:xfrm>
            <a:off x="750434" y="3343940"/>
            <a:ext cx="3986666" cy="1440010"/>
          </a:xfrm>
          <a:prstGeom prst="rect">
            <a:avLst/>
          </a:prstGeom>
          <a:noFill/>
        </p:spPr>
        <p:txBody>
          <a:bodyPr wrap="square" rtlCol="0">
            <a:spAutoFit/>
          </a:bodyPr>
          <a:lstStyle/>
          <a:p>
            <a:pPr marR="0" algn="l" rtl="0">
              <a:lnSpc>
                <a:spcPct val="150000"/>
              </a:lnSpc>
            </a:pPr>
            <a:r>
              <a:rPr lang="en-US" sz="1800" b="0" i="0" u="none" strike="noStrike" baseline="30000" dirty="0">
                <a:solidFill>
                  <a:schemeClr val="bg1"/>
                </a:solidFill>
                <a:latin typeface="Verdana" panose="020B0604030504040204" pitchFamily="34" charset="0"/>
                <a:ea typeface="Verdana" panose="020B0604030504040204" pitchFamily="34" charset="0"/>
              </a:rPr>
              <a:t>Qui </a:t>
            </a:r>
            <a:r>
              <a:rPr lang="en-US" sz="1800" b="0" i="0" u="none" strike="noStrike" baseline="30000" dirty="0" err="1">
                <a:solidFill>
                  <a:schemeClr val="bg1"/>
                </a:solidFill>
                <a:latin typeface="Verdana" panose="020B0604030504040204" pitchFamily="34" charset="0"/>
                <a:ea typeface="Verdana" panose="020B0604030504040204" pitchFamily="34" charset="0"/>
              </a:rPr>
              <a:t>quas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porero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voluptation</a:t>
            </a:r>
            <a:r>
              <a:rPr lang="en-US" sz="1800" b="0" i="0" u="none" strike="noStrike" baseline="30000" dirty="0">
                <a:solidFill>
                  <a:schemeClr val="bg1"/>
                </a:solidFill>
                <a:latin typeface="Verdana" panose="020B0604030504040204" pitchFamily="34" charset="0"/>
                <a:ea typeface="Verdana" panose="020B0604030504040204" pitchFamily="34" charset="0"/>
              </a:rPr>
              <a:t> re et </a:t>
            </a:r>
            <a:r>
              <a:rPr lang="en-US" sz="1800" b="0" i="0" u="none" strike="noStrike" baseline="30000" dirty="0" err="1">
                <a:solidFill>
                  <a:schemeClr val="bg1"/>
                </a:solidFill>
                <a:latin typeface="Verdana" panose="020B0604030504040204" pitchFamily="34" charset="0"/>
                <a:ea typeface="Verdana" panose="020B0604030504040204" pitchFamily="34" charset="0"/>
              </a:rPr>
              <a:t>el</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erumqui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dipsus</a:t>
            </a:r>
            <a:r>
              <a:rPr lang="en-US" sz="1800" b="0" i="0" u="none" strike="noStrike" baseline="30000" dirty="0">
                <a:solidFill>
                  <a:schemeClr val="bg1"/>
                </a:solidFill>
                <a:latin typeface="Verdana" panose="020B0604030504040204" pitchFamily="34" charset="0"/>
                <a:ea typeface="Verdana" panose="020B0604030504040204" pitchFamily="34" charset="0"/>
              </a:rPr>
              <a:t> que </a:t>
            </a:r>
            <a:r>
              <a:rPr lang="en-US" sz="1800" b="0" i="0" u="none" strike="noStrike" baseline="30000" dirty="0" err="1">
                <a:solidFill>
                  <a:schemeClr val="bg1"/>
                </a:solidFill>
                <a:latin typeface="Verdana" panose="020B0604030504040204" pitchFamily="34" charset="0"/>
                <a:ea typeface="Verdana" panose="020B0604030504040204" pitchFamily="34" charset="0"/>
              </a:rPr>
              <a:t>nos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adio</a:t>
            </a:r>
            <a:r>
              <a:rPr lang="en-US" sz="1800" b="0" i="0" u="none" strike="noStrike" baseline="30000" dirty="0">
                <a:solidFill>
                  <a:schemeClr val="bg1"/>
                </a:solidFill>
                <a:latin typeface="Verdana" panose="020B0604030504040204" pitchFamily="34" charset="0"/>
                <a:ea typeface="Verdana" panose="020B0604030504040204" pitchFamily="34" charset="0"/>
              </a:rPr>
              <a:t> mod </a:t>
            </a:r>
            <a:r>
              <a:rPr lang="en-US" sz="1800" b="0" i="0" u="none" strike="noStrike" baseline="30000" dirty="0" err="1">
                <a:solidFill>
                  <a:schemeClr val="bg1"/>
                </a:solidFill>
                <a:latin typeface="Verdana" panose="020B0604030504040204" pitchFamily="34" charset="0"/>
                <a:ea typeface="Verdana" panose="020B0604030504040204" pitchFamily="34" charset="0"/>
              </a:rPr>
              <a:t>ut</a:t>
            </a:r>
            <a:r>
              <a:rPr lang="en-US" sz="1800" b="0" i="0" u="none" strike="noStrike" baseline="30000" dirty="0">
                <a:solidFill>
                  <a:schemeClr val="bg1"/>
                </a:solidFill>
                <a:latin typeface="Verdana" panose="020B0604030504040204" pitchFamily="34" charset="0"/>
                <a:ea typeface="Verdana" panose="020B0604030504040204" pitchFamily="34" charset="0"/>
              </a:rPr>
              <a:t> rest </a:t>
            </a:r>
            <a:r>
              <a:rPr lang="en-US" sz="1800" b="0" i="0" u="none" strike="noStrike" baseline="30000" dirty="0" err="1">
                <a:solidFill>
                  <a:schemeClr val="bg1"/>
                </a:solidFill>
                <a:latin typeface="Verdana" panose="020B0604030504040204" pitchFamily="34" charset="0"/>
                <a:ea typeface="Verdana" panose="020B0604030504040204" pitchFamily="34" charset="0"/>
              </a:rPr>
              <a:t>accum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autempo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riossin</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totaeriti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blaborum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debitat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enditae</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percillutet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fugia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etus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eos</a:t>
            </a:r>
            <a:r>
              <a:rPr lang="en-US" sz="1800" b="0" i="0" u="none" strike="noStrike" baseline="30000" dirty="0">
                <a:solidFill>
                  <a:schemeClr val="bg1"/>
                </a:solidFill>
                <a:latin typeface="Verdana" panose="020B0604030504040204" pitchFamily="34" charset="0"/>
                <a:ea typeface="Verdana" panose="020B0604030504040204" pitchFamily="34" charset="0"/>
              </a:rPr>
              <a:t> sim </a:t>
            </a:r>
            <a:r>
              <a:rPr lang="en-US" sz="1800" b="0" i="0" u="none" strike="noStrike" baseline="30000" dirty="0" err="1">
                <a:solidFill>
                  <a:schemeClr val="bg1"/>
                </a:solidFill>
                <a:latin typeface="Verdana" panose="020B0604030504040204" pitchFamily="34" charset="0"/>
                <a:ea typeface="Verdana" panose="020B0604030504040204" pitchFamily="34" charset="0"/>
              </a:rPr>
              <a:t>recepra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expeles</a:t>
            </a:r>
            <a:r>
              <a:rPr lang="en-US" sz="1800" b="0" i="0" u="none" strike="noStrike" baseline="30000" dirty="0">
                <a:solidFill>
                  <a:schemeClr val="bg1"/>
                </a:solidFill>
                <a:latin typeface="Verdana" panose="020B0604030504040204" pitchFamily="34" charset="0"/>
                <a:ea typeface="Verdana" panose="020B0604030504040204" pitchFamily="34" charset="0"/>
              </a:rPr>
              <a:t> qui </a:t>
            </a:r>
            <a:r>
              <a:rPr lang="en-US" sz="1800" b="0" i="0" u="none" strike="noStrike" baseline="30000" dirty="0" err="1">
                <a:solidFill>
                  <a:schemeClr val="bg1"/>
                </a:solidFill>
                <a:latin typeface="Verdana" panose="020B0604030504040204" pitchFamily="34" charset="0"/>
                <a:ea typeface="Verdana" panose="020B0604030504040204" pitchFamily="34" charset="0"/>
              </a:rPr>
              <a:t>tem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nim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volectiae</a:t>
            </a:r>
            <a:r>
              <a:rPr lang="hr-HR" sz="1800" b="0" i="0" u="none" strike="noStrike" baseline="30000" dirty="0">
                <a:solidFill>
                  <a:schemeClr val="bg1"/>
                </a:solidFill>
                <a:latin typeface="Verdana" panose="020B0604030504040204" pitchFamily="34" charset="0"/>
                <a:ea typeface="Verdana" panose="020B0604030504040204" pitchFamily="34" charset="0"/>
              </a:rPr>
              <a:t>.</a:t>
            </a:r>
            <a:endParaRPr lang="en-US" sz="1800" b="0" i="0" u="none" strike="noStrike" baseline="30000" dirty="0">
              <a:solidFill>
                <a:schemeClr val="bg1"/>
              </a:solidFill>
              <a:latin typeface="Verdana" panose="020B0604030504040204" pitchFamily="34" charset="0"/>
              <a:ea typeface="Verdana" panose="020B0604030504040204" pitchFamily="34" charset="0"/>
            </a:endParaRPr>
          </a:p>
        </p:txBody>
      </p:sp>
      <p:graphicFrame>
        <p:nvGraphicFramePr>
          <p:cNvPr id="11" name="Chart 3">
            <a:extLst>
              <a:ext uri="{FF2B5EF4-FFF2-40B4-BE49-F238E27FC236}">
                <a16:creationId xmlns:a16="http://schemas.microsoft.com/office/drawing/2014/main" id="{C9007DC4-AA7B-F2CC-A8D8-A4B3596AEDC2}"/>
              </a:ext>
            </a:extLst>
          </p:cNvPr>
          <p:cNvGraphicFramePr/>
          <p:nvPr userDrawn="1">
            <p:extLst>
              <p:ext uri="{D42A27DB-BD31-4B8C-83A1-F6EECF244321}">
                <p14:modId xmlns:p14="http://schemas.microsoft.com/office/powerpoint/2010/main" val="3741084357"/>
              </p:ext>
            </p:extLst>
          </p:nvPr>
        </p:nvGraphicFramePr>
        <p:xfrm>
          <a:off x="6302057" y="1090694"/>
          <a:ext cx="4791658" cy="4213605"/>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ángulo 3">
            <a:extLst>
              <a:ext uri="{FF2B5EF4-FFF2-40B4-BE49-F238E27FC236}">
                <a16:creationId xmlns:a16="http://schemas.microsoft.com/office/drawing/2014/main" id="{6031634C-C936-CB5A-16B9-AF97F0D86BAD}"/>
              </a:ext>
            </a:extLst>
          </p:cNvPr>
          <p:cNvSpPr/>
          <p:nvPr userDrawn="1"/>
        </p:nvSpPr>
        <p:spPr>
          <a:xfrm>
            <a:off x="7766366" y="2827583"/>
            <a:ext cx="1487836" cy="769441"/>
          </a:xfrm>
          <a:prstGeom prst="rect">
            <a:avLst/>
          </a:prstGeom>
        </p:spPr>
        <p:txBody>
          <a:bodyPr wrap="square">
            <a:spAutoFit/>
          </a:bodyPr>
          <a:lstStyle/>
          <a:p>
            <a:pPr algn="ctr"/>
            <a:r>
              <a:rPr lang="es-ES" sz="4400" dirty="0">
                <a:solidFill>
                  <a:schemeClr val="tx1">
                    <a:lumMod val="75000"/>
                    <a:lumOff val="25000"/>
                  </a:schemeClr>
                </a:solidFill>
                <a:latin typeface="Verdana" panose="020B0604030504040204" pitchFamily="34" charset="0"/>
                <a:ea typeface="Verdana" panose="020B0604030504040204" pitchFamily="34" charset="0"/>
              </a:rPr>
              <a:t>5</a:t>
            </a:r>
            <a:r>
              <a:rPr lang="es-ES" sz="2800" dirty="0">
                <a:solidFill>
                  <a:schemeClr val="tx1">
                    <a:lumMod val="75000"/>
                    <a:lumOff val="25000"/>
                  </a:schemeClr>
                </a:solidFill>
                <a:latin typeface="Verdana" panose="020B0604030504040204" pitchFamily="34" charset="0"/>
                <a:ea typeface="Verdana" panose="020B0604030504040204" pitchFamily="34" charset="0"/>
              </a:rPr>
              <a:t>%</a:t>
            </a:r>
            <a:endParaRPr lang="es-ES" sz="4400" dirty="0">
              <a:solidFill>
                <a:schemeClr val="tx1">
                  <a:lumMod val="75000"/>
                  <a:lumOff val="25000"/>
                </a:schemeClr>
              </a:solidFill>
              <a:latin typeface="Verdana" panose="020B0604030504040204" pitchFamily="34" charset="0"/>
              <a:ea typeface="Verdana" panose="020B0604030504040204" pitchFamily="34" charset="0"/>
            </a:endParaRPr>
          </a:p>
        </p:txBody>
      </p:sp>
      <p:grpSp>
        <p:nvGrpSpPr>
          <p:cNvPr id="13" name="Group 4">
            <a:extLst>
              <a:ext uri="{FF2B5EF4-FFF2-40B4-BE49-F238E27FC236}">
                <a16:creationId xmlns:a16="http://schemas.microsoft.com/office/drawing/2014/main" id="{C8EB8475-8277-E49A-6775-6C146550214F}"/>
              </a:ext>
            </a:extLst>
          </p:cNvPr>
          <p:cNvGrpSpPr/>
          <p:nvPr userDrawn="1"/>
        </p:nvGrpSpPr>
        <p:grpSpPr>
          <a:xfrm>
            <a:off x="7430183" y="4891236"/>
            <a:ext cx="2097259" cy="773014"/>
            <a:chOff x="1315133" y="5304299"/>
            <a:chExt cx="2097259" cy="773014"/>
          </a:xfrm>
        </p:grpSpPr>
        <p:sp>
          <p:nvSpPr>
            <p:cNvPr id="14" name="CuadroTexto 28">
              <a:extLst>
                <a:ext uri="{FF2B5EF4-FFF2-40B4-BE49-F238E27FC236}">
                  <a16:creationId xmlns:a16="http://schemas.microsoft.com/office/drawing/2014/main" id="{4A1126F8-21BF-E77C-3685-3CB90506CC87}"/>
                </a:ext>
              </a:extLst>
            </p:cNvPr>
            <p:cNvSpPr txBox="1"/>
            <p:nvPr/>
          </p:nvSpPr>
          <p:spPr>
            <a:xfrm>
              <a:off x="1499509"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1</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5" name="Elipse 29">
              <a:extLst>
                <a:ext uri="{FF2B5EF4-FFF2-40B4-BE49-F238E27FC236}">
                  <a16:creationId xmlns:a16="http://schemas.microsoft.com/office/drawing/2014/main" id="{170FBC9B-A12F-6A1F-5BD4-45C652B6CD3A}"/>
                </a:ext>
              </a:extLst>
            </p:cNvPr>
            <p:cNvSpPr/>
            <p:nvPr/>
          </p:nvSpPr>
          <p:spPr>
            <a:xfrm>
              <a:off x="1315133" y="5382506"/>
              <a:ext cx="136328" cy="136328"/>
            </a:xfrm>
            <a:prstGeom prst="ellipse">
              <a:avLst/>
            </a:prstGeom>
            <a:solidFill>
              <a:srgbClr val="FAA6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CuadroTexto 30">
              <a:extLst>
                <a:ext uri="{FF2B5EF4-FFF2-40B4-BE49-F238E27FC236}">
                  <a16:creationId xmlns:a16="http://schemas.microsoft.com/office/drawing/2014/main" id="{DE633E6E-EFB6-4BC5-B850-B8193EEAFC63}"/>
                </a:ext>
              </a:extLst>
            </p:cNvPr>
            <p:cNvSpPr txBox="1"/>
            <p:nvPr/>
          </p:nvSpPr>
          <p:spPr>
            <a:xfrm>
              <a:off x="2646382"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2</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7" name="Elipse 31">
              <a:extLst>
                <a:ext uri="{FF2B5EF4-FFF2-40B4-BE49-F238E27FC236}">
                  <a16:creationId xmlns:a16="http://schemas.microsoft.com/office/drawing/2014/main" id="{B02981B7-56E8-C6FF-1F46-48F7527621D9}"/>
                </a:ext>
              </a:extLst>
            </p:cNvPr>
            <p:cNvSpPr/>
            <p:nvPr/>
          </p:nvSpPr>
          <p:spPr>
            <a:xfrm>
              <a:off x="2462006" y="5382506"/>
              <a:ext cx="136328" cy="136328"/>
            </a:xfrm>
            <a:prstGeom prst="ellipse">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 name="CuadroTexto 32">
              <a:extLst>
                <a:ext uri="{FF2B5EF4-FFF2-40B4-BE49-F238E27FC236}">
                  <a16:creationId xmlns:a16="http://schemas.microsoft.com/office/drawing/2014/main" id="{A552597B-580D-BB95-DA60-64A597938FA0}"/>
                </a:ext>
              </a:extLst>
            </p:cNvPr>
            <p:cNvSpPr txBox="1"/>
            <p:nvPr/>
          </p:nvSpPr>
          <p:spPr>
            <a:xfrm>
              <a:off x="1499509"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3</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9" name="Elipse 33">
              <a:extLst>
                <a:ext uri="{FF2B5EF4-FFF2-40B4-BE49-F238E27FC236}">
                  <a16:creationId xmlns:a16="http://schemas.microsoft.com/office/drawing/2014/main" id="{432C861F-D0C8-F1FF-9035-ADB5D585F727}"/>
                </a:ext>
              </a:extLst>
            </p:cNvPr>
            <p:cNvSpPr/>
            <p:nvPr/>
          </p:nvSpPr>
          <p:spPr>
            <a:xfrm>
              <a:off x="1315133" y="5878521"/>
              <a:ext cx="136328" cy="136328"/>
            </a:xfrm>
            <a:prstGeom prst="ellipse">
              <a:avLst/>
            </a:prstGeom>
            <a:solidFill>
              <a:srgbClr val="70B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CuadroTexto 34">
              <a:extLst>
                <a:ext uri="{FF2B5EF4-FFF2-40B4-BE49-F238E27FC236}">
                  <a16:creationId xmlns:a16="http://schemas.microsoft.com/office/drawing/2014/main" id="{8F880D87-08D2-0F28-2823-2735DE4E25E7}"/>
                </a:ext>
              </a:extLst>
            </p:cNvPr>
            <p:cNvSpPr txBox="1"/>
            <p:nvPr/>
          </p:nvSpPr>
          <p:spPr>
            <a:xfrm>
              <a:off x="2646382"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4</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21" name="Elipse 35">
              <a:extLst>
                <a:ext uri="{FF2B5EF4-FFF2-40B4-BE49-F238E27FC236}">
                  <a16:creationId xmlns:a16="http://schemas.microsoft.com/office/drawing/2014/main" id="{16CB823E-6863-4FF6-4891-DC2EDE1055A6}"/>
                </a:ext>
              </a:extLst>
            </p:cNvPr>
            <p:cNvSpPr/>
            <p:nvPr/>
          </p:nvSpPr>
          <p:spPr>
            <a:xfrm>
              <a:off x="2462006" y="5878521"/>
              <a:ext cx="136328" cy="136328"/>
            </a:xfrm>
            <a:prstGeom prst="ellipse">
              <a:avLst/>
            </a:prstGeom>
            <a:solidFill>
              <a:srgbClr val="00B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23" name="Picture 22" descr="Graphical user interface&#10;&#10;Description automatically generated with low confidence">
            <a:extLst>
              <a:ext uri="{FF2B5EF4-FFF2-40B4-BE49-F238E27FC236}">
                <a16:creationId xmlns:a16="http://schemas.microsoft.com/office/drawing/2014/main" id="{91346F77-E45E-6350-474B-63289C869A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4645" y="-27494"/>
            <a:ext cx="3042445" cy="1187716"/>
          </a:xfrm>
          <a:prstGeom prst="rect">
            <a:avLst/>
          </a:prstGeom>
        </p:spPr>
      </p:pic>
    </p:spTree>
    <p:extLst>
      <p:ext uri="{BB962C8B-B14F-4D97-AF65-F5344CB8AC3E}">
        <p14:creationId xmlns:p14="http://schemas.microsoft.com/office/powerpoint/2010/main" val="272391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ircle-images">
    <p:spTree>
      <p:nvGrpSpPr>
        <p:cNvPr id="1" name=""/>
        <p:cNvGrpSpPr/>
        <p:nvPr/>
      </p:nvGrpSpPr>
      <p:grpSpPr>
        <a:xfrm>
          <a:off x="0" y="0"/>
          <a:ext cx="0" cy="0"/>
          <a:chOff x="0" y="0"/>
          <a:chExt cx="0" cy="0"/>
        </a:xfrm>
      </p:grpSpPr>
      <p:sp>
        <p:nvSpPr>
          <p:cNvPr id="9" name="Marcador de posición de imagen 8">
            <a:extLst>
              <a:ext uri="{FF2B5EF4-FFF2-40B4-BE49-F238E27FC236}">
                <a16:creationId xmlns:a16="http://schemas.microsoft.com/office/drawing/2014/main" id="{F0DB74E1-8E18-5543-A146-69091537A942}"/>
              </a:ext>
            </a:extLst>
          </p:cNvPr>
          <p:cNvSpPr>
            <a:spLocks noGrp="1"/>
          </p:cNvSpPr>
          <p:nvPr>
            <p:ph type="pic" sz="quarter" idx="15" hasCustomPrompt="1"/>
          </p:nvPr>
        </p:nvSpPr>
        <p:spPr>
          <a:xfrm>
            <a:off x="107081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1" name="Marcador de posición de imagen 10">
            <a:extLst>
              <a:ext uri="{FF2B5EF4-FFF2-40B4-BE49-F238E27FC236}">
                <a16:creationId xmlns:a16="http://schemas.microsoft.com/office/drawing/2014/main" id="{E04DCE5C-0FBB-2446-BF75-2C546C1DD6DB}"/>
              </a:ext>
            </a:extLst>
          </p:cNvPr>
          <p:cNvSpPr>
            <a:spLocks noGrp="1"/>
          </p:cNvSpPr>
          <p:nvPr>
            <p:ph type="pic" sz="quarter" idx="16" hasCustomPrompt="1"/>
          </p:nvPr>
        </p:nvSpPr>
        <p:spPr>
          <a:xfrm>
            <a:off x="4006847"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2" name="Marcador de posición de imagen 11">
            <a:extLst>
              <a:ext uri="{FF2B5EF4-FFF2-40B4-BE49-F238E27FC236}">
                <a16:creationId xmlns:a16="http://schemas.microsoft.com/office/drawing/2014/main" id="{02A6F34B-CDF5-754C-84A0-5BB51F2F0A7D}"/>
              </a:ext>
            </a:extLst>
          </p:cNvPr>
          <p:cNvSpPr>
            <a:spLocks noGrp="1"/>
          </p:cNvSpPr>
          <p:nvPr>
            <p:ph type="pic" sz="quarter" idx="17" hasCustomPrompt="1"/>
          </p:nvPr>
        </p:nvSpPr>
        <p:spPr>
          <a:xfrm>
            <a:off x="6924250"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3" name="Marcador de posición de imagen 12">
            <a:extLst>
              <a:ext uri="{FF2B5EF4-FFF2-40B4-BE49-F238E27FC236}">
                <a16:creationId xmlns:a16="http://schemas.microsoft.com/office/drawing/2014/main" id="{DE08859C-9E21-3649-A360-0652754BDEB4}"/>
              </a:ext>
            </a:extLst>
          </p:cNvPr>
          <p:cNvSpPr>
            <a:spLocks noGrp="1"/>
          </p:cNvSpPr>
          <p:nvPr>
            <p:ph type="pic" sz="quarter" idx="18" hasCustomPrompt="1"/>
          </p:nvPr>
        </p:nvSpPr>
        <p:spPr>
          <a:xfrm>
            <a:off x="971004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cxnSp>
        <p:nvCxnSpPr>
          <p:cNvPr id="5" name="Straight Connector 2">
            <a:extLst>
              <a:ext uri="{FF2B5EF4-FFF2-40B4-BE49-F238E27FC236}">
                <a16:creationId xmlns:a16="http://schemas.microsoft.com/office/drawing/2014/main" id="{86587409-B0D4-859D-1274-EBAE61E9816D}"/>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7" name="Picture 6" descr="Logo&#10;&#10;Description automatically generated with low confidence">
            <a:extLst>
              <a:ext uri="{FF2B5EF4-FFF2-40B4-BE49-F238E27FC236}">
                <a16:creationId xmlns:a16="http://schemas.microsoft.com/office/drawing/2014/main" id="{E3414EE5-D3B0-829D-4AF9-4290C79EC4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473" y="-18261"/>
            <a:ext cx="3042445" cy="1187715"/>
          </a:xfrm>
          <a:prstGeom prst="rect">
            <a:avLst/>
          </a:prstGeom>
        </p:spPr>
      </p:pic>
    </p:spTree>
    <p:extLst>
      <p:ext uri="{BB962C8B-B14F-4D97-AF65-F5344CB8AC3E}">
        <p14:creationId xmlns:p14="http://schemas.microsoft.com/office/powerpoint/2010/main" val="168631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96B156-96ED-ECC8-2737-E19254139F0A}"/>
              </a:ext>
            </a:extLst>
          </p:cNvPr>
          <p:cNvSpPr/>
          <p:nvPr userDrawn="1"/>
        </p:nvSpPr>
        <p:spPr>
          <a:xfrm>
            <a:off x="0" y="5915770"/>
            <a:ext cx="12192000" cy="94223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63C2D2E7-30D0-1B43-7E5E-F34CB1E9EE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6449" y="5911704"/>
            <a:ext cx="1673040" cy="938534"/>
          </a:xfrm>
          <a:prstGeom prst="rect">
            <a:avLst/>
          </a:prstGeom>
        </p:spPr>
      </p:pic>
    </p:spTree>
    <p:extLst>
      <p:ext uri="{BB962C8B-B14F-4D97-AF65-F5344CB8AC3E}">
        <p14:creationId xmlns:p14="http://schemas.microsoft.com/office/powerpoint/2010/main" val="3274732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F550-CB93-6440-9E7D-1990C02300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534B28-9891-9C48-BBF7-3FA840B1448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8933CE-EA8D-4D49-A832-CFE5A31CF09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A8EF8E-143E-4648-850C-FFE87BCDCF08}"/>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893E1F61-4260-9C4D-AB89-CE7BE42C20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40F333-43E3-5847-B0EC-E9AB122D534C}"/>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8422437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C92B623-09E6-CCC7-C4EB-20CB7A8B7EEB}"/>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5" name="Picture 4" descr="Logo&#10;&#10;Description automatically generated with low confidence">
            <a:extLst>
              <a:ext uri="{FF2B5EF4-FFF2-40B4-BE49-F238E27FC236}">
                <a16:creationId xmlns:a16="http://schemas.microsoft.com/office/drawing/2014/main" id="{A631EAE6-9379-1E6F-EF4D-12832EACC9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473" y="-18261"/>
            <a:ext cx="3042445" cy="1187715"/>
          </a:xfrm>
          <a:prstGeom prst="rect">
            <a:avLst/>
          </a:prstGeom>
        </p:spPr>
      </p:pic>
      <p:sp>
        <p:nvSpPr>
          <p:cNvPr id="6" name="Title 1">
            <a:extLst>
              <a:ext uri="{FF2B5EF4-FFF2-40B4-BE49-F238E27FC236}">
                <a16:creationId xmlns:a16="http://schemas.microsoft.com/office/drawing/2014/main" id="{07D90D3A-FED7-3DA3-591A-166640F0EAA6}"/>
              </a:ext>
            </a:extLst>
          </p:cNvPr>
          <p:cNvSpPr>
            <a:spLocks noGrp="1"/>
          </p:cNvSpPr>
          <p:nvPr>
            <p:ph type="title"/>
          </p:nvPr>
        </p:nvSpPr>
        <p:spPr>
          <a:xfrm>
            <a:off x="751691" y="1435039"/>
            <a:ext cx="10515600" cy="1325563"/>
          </a:xfrm>
          <a:prstGeom prst="rect">
            <a:avLst/>
          </a:prstGeom>
        </p:spPr>
        <p:txBody>
          <a:bodyPr anchor="t">
            <a:normAutofit/>
          </a:bodyPr>
          <a:lstStyle>
            <a:lvl1pPr>
              <a:defRPr sz="3600" b="1"/>
            </a:lvl1pPr>
          </a:lstStyle>
          <a:p>
            <a:r>
              <a:rPr lang="en-US"/>
              <a:t>Click to edit Master title style</a:t>
            </a:r>
            <a:endParaRPr lang="en-US" dirty="0"/>
          </a:p>
        </p:txBody>
      </p:sp>
    </p:spTree>
    <p:extLst>
      <p:ext uri="{BB962C8B-B14F-4D97-AF65-F5344CB8AC3E}">
        <p14:creationId xmlns:p14="http://schemas.microsoft.com/office/powerpoint/2010/main" val="93688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506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285176-3A25-F86A-FDFD-282FA2DF0558}"/>
              </a:ext>
            </a:extLst>
          </p:cNvPr>
          <p:cNvSpPr/>
          <p:nvPr userDrawn="1"/>
        </p:nvSpPr>
        <p:spPr>
          <a:xfrm>
            <a:off x="0" y="0"/>
            <a:ext cx="12192000" cy="685800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9782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ECE9FA53-8711-D548-6B69-E72481104E6A}"/>
              </a:ext>
            </a:extLst>
          </p:cNvPr>
          <p:cNvSpPr>
            <a:spLocks noGrp="1"/>
          </p:cNvSpPr>
          <p:nvPr>
            <p:ph type="pic" sz="quarter" idx="10"/>
          </p:nvPr>
        </p:nvSpPr>
        <p:spPr>
          <a:xfrm>
            <a:off x="6096000" y="0"/>
            <a:ext cx="6096000" cy="6858000"/>
          </a:xfrm>
          <a:prstGeom prst="rect">
            <a:avLst/>
          </a:prstGeom>
        </p:spPr>
        <p:txBody>
          <a:bodyPr/>
          <a:lstStyle/>
          <a:p>
            <a:r>
              <a:rPr lang="en-US"/>
              <a:t>Click icon to add picture</a:t>
            </a:r>
          </a:p>
        </p:txBody>
      </p:sp>
    </p:spTree>
    <p:extLst>
      <p:ext uri="{BB962C8B-B14F-4D97-AF65-F5344CB8AC3E}">
        <p14:creationId xmlns:p14="http://schemas.microsoft.com/office/powerpoint/2010/main" val="133860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E8BC0C76-D693-5C29-38D6-A96D5D29BD2F}"/>
              </a:ext>
            </a:extLst>
          </p:cNvPr>
          <p:cNvSpPr>
            <a:spLocks noGrp="1"/>
          </p:cNvSpPr>
          <p:nvPr>
            <p:ph type="pic" sz="quarter" idx="10"/>
          </p:nvPr>
        </p:nvSpPr>
        <p:spPr>
          <a:xfrm>
            <a:off x="4492600" y="0"/>
            <a:ext cx="7699401" cy="6858000"/>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319846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CF07C7CE-DB8D-3760-38FA-25B168F9B4D7}"/>
              </a:ext>
            </a:extLst>
          </p:cNvPr>
          <p:cNvSpPr>
            <a:spLocks noGrp="1"/>
          </p:cNvSpPr>
          <p:nvPr>
            <p:ph type="pic" sz="quarter" idx="10" hasCustomPrompt="1"/>
          </p:nvPr>
        </p:nvSpPr>
        <p:spPr>
          <a:xfrm>
            <a:off x="762005" y="1643063"/>
            <a:ext cx="10629900" cy="3986212"/>
          </a:xfrm>
          <a:solidFill>
            <a:schemeClr val="bg2"/>
          </a:solidFill>
        </p:spPr>
        <p:txBody>
          <a:bodyPr>
            <a:normAutofit/>
          </a:bodyPr>
          <a:lstStyle>
            <a:lvl1pPr marL="205740" indent="-205740" algn="l">
              <a:defRPr sz="132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tabLst/>
              <a:defRPr/>
            </a:pPr>
            <a:r>
              <a:rPr lang="en-US" dirty="0"/>
              <a:t>You can place a zoomed in view of your map here or place a graph. This slide is optional. </a:t>
            </a:r>
            <a:br>
              <a:rPr lang="en-US" dirty="0"/>
            </a:br>
            <a:r>
              <a:rPr lang="en-US" dirty="0"/>
              <a:t>Whatever best fits your requirement.</a:t>
            </a:r>
          </a:p>
        </p:txBody>
      </p:sp>
    </p:spTree>
    <p:extLst>
      <p:ext uri="{BB962C8B-B14F-4D97-AF65-F5344CB8AC3E}">
        <p14:creationId xmlns:p14="http://schemas.microsoft.com/office/powerpoint/2010/main" val="197943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A0110D0B-DA30-D6C8-64D0-4207658D7504}"/>
              </a:ext>
            </a:extLst>
          </p:cNvPr>
          <p:cNvSpPr>
            <a:spLocks noGrp="1"/>
          </p:cNvSpPr>
          <p:nvPr>
            <p:ph type="pic" sz="quarter" idx="10" hasCustomPrompt="1"/>
          </p:nvPr>
        </p:nvSpPr>
        <p:spPr>
          <a:xfrm>
            <a:off x="660403"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Maps, Graphs, Diagrams, pie charts etc.</a:t>
            </a:r>
          </a:p>
        </p:txBody>
      </p:sp>
      <p:sp>
        <p:nvSpPr>
          <p:cNvPr id="4" name="Picture Placeholder 1">
            <a:extLst>
              <a:ext uri="{FF2B5EF4-FFF2-40B4-BE49-F238E27FC236}">
                <a16:creationId xmlns:a16="http://schemas.microsoft.com/office/drawing/2014/main" id="{DB1E62EF-1C52-57E2-D73C-24DD30DE1E9E}"/>
              </a:ext>
            </a:extLst>
          </p:cNvPr>
          <p:cNvSpPr>
            <a:spLocks noGrp="1"/>
          </p:cNvSpPr>
          <p:nvPr>
            <p:ph type="pic" sz="quarter" idx="12" hasCustomPrompt="1"/>
          </p:nvPr>
        </p:nvSpPr>
        <p:spPr>
          <a:xfrm>
            <a:off x="6203952"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Click to add Maps, Graphs, Diagrams, pie charts etc.</a:t>
            </a:r>
          </a:p>
        </p:txBody>
      </p:sp>
    </p:spTree>
    <p:extLst>
      <p:ext uri="{BB962C8B-B14F-4D97-AF65-F5344CB8AC3E}">
        <p14:creationId xmlns:p14="http://schemas.microsoft.com/office/powerpoint/2010/main" val="125186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387E8336-08FF-1579-81BF-1DAAA31604C1}"/>
              </a:ext>
            </a:extLst>
          </p:cNvPr>
          <p:cNvSpPr>
            <a:spLocks noGrp="1"/>
          </p:cNvSpPr>
          <p:nvPr>
            <p:ph type="pic" sz="quarter" idx="10"/>
          </p:nvPr>
        </p:nvSpPr>
        <p:spPr>
          <a:xfrm>
            <a:off x="0" y="0"/>
            <a:ext cx="12192000" cy="6858000"/>
          </a:xfrm>
        </p:spPr>
        <p:txBody>
          <a:bodyPr/>
          <a:lstStyle>
            <a:lvl1pPr marL="0" indent="0" algn="ctr">
              <a:buNone/>
              <a:defRPr>
                <a:solidFill>
                  <a:schemeClr val="bg2">
                    <a:lumMod val="20000"/>
                    <a:lumOff val="80000"/>
                  </a:schemeClr>
                </a:solidFill>
              </a:defRPr>
            </a:lvl1pPr>
          </a:lstStyle>
          <a:p>
            <a:r>
              <a:rPr lang="en-US"/>
              <a:t>Click icon to add picture</a:t>
            </a:r>
            <a:endParaRPr lang="en-US" dirty="0"/>
          </a:p>
        </p:txBody>
      </p:sp>
    </p:spTree>
    <p:extLst>
      <p:ext uri="{BB962C8B-B14F-4D97-AF65-F5344CB8AC3E}">
        <p14:creationId xmlns:p14="http://schemas.microsoft.com/office/powerpoint/2010/main" val="340938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57242769-D447-C9E9-2AF2-7E75DCAF8B45}"/>
              </a:ext>
            </a:extLst>
          </p:cNvPr>
          <p:cNvSpPr>
            <a:spLocks noGrp="1"/>
          </p:cNvSpPr>
          <p:nvPr>
            <p:ph type="pic" sz="quarter" idx="10" hasCustomPrompt="1"/>
          </p:nvPr>
        </p:nvSpPr>
        <p:spPr>
          <a:xfrm>
            <a:off x="0" y="0"/>
            <a:ext cx="12192000" cy="6858000"/>
          </a:xfrm>
          <a:solidFill>
            <a:schemeClr val="bg1">
              <a:lumMod val="95000"/>
            </a:schemeClr>
          </a:solidFill>
        </p:spPr>
        <p:txBody>
          <a:bodyPr>
            <a:normAutofit/>
          </a:bodyPr>
          <a:lstStyle>
            <a:lvl1pPr>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the best image you have.</a:t>
            </a:r>
          </a:p>
        </p:txBody>
      </p:sp>
    </p:spTree>
    <p:extLst>
      <p:ext uri="{BB962C8B-B14F-4D97-AF65-F5344CB8AC3E}">
        <p14:creationId xmlns:p14="http://schemas.microsoft.com/office/powerpoint/2010/main" val="67788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148C2E04-F119-8266-62F5-BEF3349B920A}"/>
              </a:ext>
            </a:extLst>
          </p:cNvPr>
          <p:cNvSpPr>
            <a:spLocks noGrp="1"/>
          </p:cNvSpPr>
          <p:nvPr>
            <p:ph type="pic" sz="quarter" idx="11"/>
          </p:nvPr>
        </p:nvSpPr>
        <p:spPr>
          <a:xfrm>
            <a:off x="0" y="0"/>
            <a:ext cx="12192000" cy="6858000"/>
          </a:xfrm>
        </p:spPr>
        <p:txBody>
          <a:bodyPr/>
          <a:lstStyle>
            <a:lvl1pPr marL="0" indent="0" algn="ctr">
              <a:buNone/>
              <a:defRPr i="1">
                <a:solidFill>
                  <a:srgbClr val="D4D7D9"/>
                </a:solidFill>
              </a:defRPr>
            </a:lvl1pPr>
          </a:lstStyle>
          <a:p>
            <a:r>
              <a:rPr lang="en-US"/>
              <a:t>Click icon to add picture</a:t>
            </a:r>
            <a:endParaRPr lang="en-US" dirty="0"/>
          </a:p>
        </p:txBody>
      </p:sp>
    </p:spTree>
    <p:extLst>
      <p:ext uri="{BB962C8B-B14F-4D97-AF65-F5344CB8AC3E}">
        <p14:creationId xmlns:p14="http://schemas.microsoft.com/office/powerpoint/2010/main" val="91819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806A-B7D2-7140-9436-1143278A72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3E6735-5C95-C54F-8E6D-915607B712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865059F-B372-DB48-B36F-AA1616F3B32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46C662-5F07-F443-B63B-58577DB757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AC9D6-AFA3-A546-BB82-E3D4FE01C9F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A8E6B6-73E5-CA41-8BD4-041E50F46C1F}"/>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8" name="Footer Placeholder 7">
            <a:extLst>
              <a:ext uri="{FF2B5EF4-FFF2-40B4-BE49-F238E27FC236}">
                <a16:creationId xmlns:a16="http://schemas.microsoft.com/office/drawing/2014/main" id="{1AD955FE-D63C-D841-944B-31661EB392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0D28364-DF09-0447-BD31-D77CF6314176}"/>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10638008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9B6E3D78-5D18-FEC2-7DA9-8ECA634A39A2}"/>
              </a:ext>
            </a:extLst>
          </p:cNvPr>
          <p:cNvSpPr>
            <a:spLocks noGrp="1"/>
          </p:cNvSpPr>
          <p:nvPr>
            <p:ph type="pic" sz="quarter" idx="12" hasCustomPrompt="1"/>
          </p:nvPr>
        </p:nvSpPr>
        <p:spPr>
          <a:xfrm>
            <a:off x="0" y="657225"/>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dirty="0"/>
          </a:p>
        </p:txBody>
      </p:sp>
      <p:sp>
        <p:nvSpPr>
          <p:cNvPr id="4" name="Picture Placeholder 11">
            <a:extLst>
              <a:ext uri="{FF2B5EF4-FFF2-40B4-BE49-F238E27FC236}">
                <a16:creationId xmlns:a16="http://schemas.microsoft.com/office/drawing/2014/main" id="{9719C845-83F9-FF4D-A5AC-225E08477CA8}"/>
              </a:ext>
            </a:extLst>
          </p:cNvPr>
          <p:cNvSpPr>
            <a:spLocks noGrp="1"/>
          </p:cNvSpPr>
          <p:nvPr>
            <p:ph type="pic" sz="quarter" idx="13" hasCustomPrompt="1"/>
          </p:nvPr>
        </p:nvSpPr>
        <p:spPr>
          <a:xfrm>
            <a:off x="7569200" y="3743324"/>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26820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558F4651-1D70-E72F-E28B-2EB13D6C56D8}"/>
              </a:ext>
            </a:extLst>
          </p:cNvPr>
          <p:cNvSpPr>
            <a:spLocks noGrp="1"/>
          </p:cNvSpPr>
          <p:nvPr>
            <p:ph type="pic" sz="quarter" idx="10" hasCustomPrompt="1"/>
          </p:nvPr>
        </p:nvSpPr>
        <p:spPr>
          <a:xfrm>
            <a:off x="4891316" y="587829"/>
            <a:ext cx="3164115" cy="2769325"/>
          </a:xfrm>
          <a:solidFill>
            <a:srgbClr val="00B0F0"/>
          </a:solidFill>
        </p:spPr>
        <p:txBody>
          <a:bodyPr/>
          <a:lstStyle>
            <a:lvl1pPr>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
        <p:nvSpPr>
          <p:cNvPr id="4" name="Picture Placeholder 7">
            <a:extLst>
              <a:ext uri="{FF2B5EF4-FFF2-40B4-BE49-F238E27FC236}">
                <a16:creationId xmlns:a16="http://schemas.microsoft.com/office/drawing/2014/main" id="{D3758FEC-6020-1A2A-AC68-3DD685EE2D74}"/>
              </a:ext>
            </a:extLst>
          </p:cNvPr>
          <p:cNvSpPr>
            <a:spLocks noGrp="1"/>
          </p:cNvSpPr>
          <p:nvPr>
            <p:ph type="pic" sz="quarter" idx="11" hasCustomPrompt="1"/>
          </p:nvPr>
        </p:nvSpPr>
        <p:spPr>
          <a:xfrm>
            <a:off x="8244116" y="587829"/>
            <a:ext cx="3164115" cy="2769325"/>
          </a:xfrm>
          <a:solidFill>
            <a:srgbClr val="00B0F0"/>
          </a:solidFill>
        </p:spPr>
        <p:txBody>
          <a:bodyPr/>
          <a:lstStyle>
            <a:lvl1pPr>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
        <p:nvSpPr>
          <p:cNvPr id="5" name="Picture Placeholder 7">
            <a:extLst>
              <a:ext uri="{FF2B5EF4-FFF2-40B4-BE49-F238E27FC236}">
                <a16:creationId xmlns:a16="http://schemas.microsoft.com/office/drawing/2014/main" id="{CA290331-ACD8-66D3-1C0C-65EEC34F9096}"/>
              </a:ext>
            </a:extLst>
          </p:cNvPr>
          <p:cNvSpPr>
            <a:spLocks noGrp="1"/>
          </p:cNvSpPr>
          <p:nvPr>
            <p:ph type="pic" sz="quarter" idx="12" hasCustomPrompt="1"/>
          </p:nvPr>
        </p:nvSpPr>
        <p:spPr>
          <a:xfrm>
            <a:off x="8244116" y="3513909"/>
            <a:ext cx="3164115" cy="2769325"/>
          </a:xfrm>
          <a:solidFill>
            <a:srgbClr val="00B0F0"/>
          </a:solidFill>
        </p:spPr>
        <p:txBody>
          <a:bodyPr/>
          <a:lstStyle>
            <a:lvl1pPr>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
        <p:nvSpPr>
          <p:cNvPr id="6" name="Picture Placeholder 7">
            <a:extLst>
              <a:ext uri="{FF2B5EF4-FFF2-40B4-BE49-F238E27FC236}">
                <a16:creationId xmlns:a16="http://schemas.microsoft.com/office/drawing/2014/main" id="{595FE471-A00D-4C57-D014-C7503F81A97B}"/>
              </a:ext>
            </a:extLst>
          </p:cNvPr>
          <p:cNvSpPr>
            <a:spLocks noGrp="1"/>
          </p:cNvSpPr>
          <p:nvPr>
            <p:ph type="pic" sz="quarter" idx="13" hasCustomPrompt="1"/>
          </p:nvPr>
        </p:nvSpPr>
        <p:spPr>
          <a:xfrm>
            <a:off x="4891316" y="3513909"/>
            <a:ext cx="3164115" cy="2769325"/>
          </a:xfrm>
          <a:solidFill>
            <a:srgbClr val="00B0F0"/>
          </a:solidFill>
        </p:spPr>
        <p:txBody>
          <a:bodyPr/>
          <a:lstStyle>
            <a:lvl1pPr>
              <a:defRPr sz="1800" baseline="0">
                <a:latin typeface="Arial" panose="020B0604020202020204" pitchFamily="34"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Tree>
    <p:extLst>
      <p:ext uri="{BB962C8B-B14F-4D97-AF65-F5344CB8AC3E}">
        <p14:creationId xmlns:p14="http://schemas.microsoft.com/office/powerpoint/2010/main" val="401741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61D910-CE5D-7CD3-D1E2-C077189CFDA4}"/>
              </a:ext>
            </a:extLst>
          </p:cNvPr>
          <p:cNvSpPr txBox="1"/>
          <p:nvPr userDrawn="1"/>
        </p:nvSpPr>
        <p:spPr>
          <a:xfrm>
            <a:off x="3048000" y="2690336"/>
            <a:ext cx="6096000" cy="1477328"/>
          </a:xfrm>
          <a:prstGeom prst="rect">
            <a:avLst/>
          </a:prstGeom>
          <a:noFill/>
        </p:spPr>
        <p:txBody>
          <a:bodyPr wrap="square">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6151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6BE63-324E-1F19-D7AB-3DA28E1943D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50C177B-8F01-007C-3966-64A28A050D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E151247-56B4-5C43-8F99-B63F9D5F6318}"/>
              </a:ext>
            </a:extLst>
          </p:cNvPr>
          <p:cNvSpPr>
            <a:spLocks noGrp="1"/>
          </p:cNvSpPr>
          <p:nvPr>
            <p:ph type="dt" sz="half" idx="10"/>
          </p:nvPr>
        </p:nvSpPr>
        <p:spPr/>
        <p:txBody>
          <a:bodyPr/>
          <a:lstStyle/>
          <a:p>
            <a:fld id="{DA003046-B6DA-4A33-80C1-581CC02CA9F2}" type="datetimeFigureOut">
              <a:rPr lang="en-GB" smtClean="0"/>
              <a:t>09/05/2024</a:t>
            </a:fld>
            <a:endParaRPr lang="en-GB"/>
          </a:p>
        </p:txBody>
      </p:sp>
      <p:sp>
        <p:nvSpPr>
          <p:cNvPr id="5" name="Footer Placeholder 4">
            <a:extLst>
              <a:ext uri="{FF2B5EF4-FFF2-40B4-BE49-F238E27FC236}">
                <a16:creationId xmlns:a16="http://schemas.microsoft.com/office/drawing/2014/main" id="{2F11C12E-168D-5C60-8FEE-D467D8931C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537325-F5F4-1022-29BB-799898855A73}"/>
              </a:ext>
            </a:extLst>
          </p:cNvPr>
          <p:cNvSpPr>
            <a:spLocks noGrp="1"/>
          </p:cNvSpPr>
          <p:nvPr>
            <p:ph type="sldNum" sz="quarter" idx="12"/>
          </p:nvPr>
        </p:nvSpPr>
        <p:spPr/>
        <p:txBody>
          <a:bodyPr/>
          <a:lstStyle/>
          <a:p>
            <a:fld id="{9BB1C647-37F1-4878-9B73-5DAABF72CE51}" type="slidenum">
              <a:rPr lang="en-GB" smtClean="0"/>
              <a:t>‹#›</a:t>
            </a:fld>
            <a:endParaRPr lang="en-GB"/>
          </a:p>
        </p:txBody>
      </p:sp>
    </p:spTree>
    <p:extLst>
      <p:ext uri="{BB962C8B-B14F-4D97-AF65-F5344CB8AC3E}">
        <p14:creationId xmlns:p14="http://schemas.microsoft.com/office/powerpoint/2010/main" val="26285288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CF2C96-CB1E-9BD0-CB56-04C703C5C828}"/>
              </a:ext>
            </a:extLst>
          </p:cNvPr>
          <p:cNvSpPr>
            <a:spLocks noGrp="1"/>
          </p:cNvSpPr>
          <p:nvPr>
            <p:ph type="dt" sz="half" idx="10"/>
          </p:nvPr>
        </p:nvSpPr>
        <p:spPr/>
        <p:txBody>
          <a:bodyPr/>
          <a:lstStyle/>
          <a:p>
            <a:fld id="{DA003046-B6DA-4A33-80C1-581CC02CA9F2}" type="datetimeFigureOut">
              <a:rPr lang="en-GB" smtClean="0"/>
              <a:t>09/05/2024</a:t>
            </a:fld>
            <a:endParaRPr lang="en-GB"/>
          </a:p>
        </p:txBody>
      </p:sp>
      <p:sp>
        <p:nvSpPr>
          <p:cNvPr id="3" name="Footer Placeholder 2">
            <a:extLst>
              <a:ext uri="{FF2B5EF4-FFF2-40B4-BE49-F238E27FC236}">
                <a16:creationId xmlns:a16="http://schemas.microsoft.com/office/drawing/2014/main" id="{E91C1407-5E05-62CE-F918-CE00E6F5941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C539B90-7533-AA22-C756-B86CE64FF975}"/>
              </a:ext>
            </a:extLst>
          </p:cNvPr>
          <p:cNvSpPr>
            <a:spLocks noGrp="1"/>
          </p:cNvSpPr>
          <p:nvPr>
            <p:ph type="sldNum" sz="quarter" idx="12"/>
          </p:nvPr>
        </p:nvSpPr>
        <p:spPr/>
        <p:txBody>
          <a:bodyPr/>
          <a:lstStyle/>
          <a:p>
            <a:fld id="{9BB1C647-37F1-4878-9B73-5DAABF72CE51}" type="slidenum">
              <a:rPr lang="en-GB" smtClean="0"/>
              <a:t>‹#›</a:t>
            </a:fld>
            <a:endParaRPr lang="en-GB"/>
          </a:p>
        </p:txBody>
      </p:sp>
    </p:spTree>
    <p:extLst>
      <p:ext uri="{BB962C8B-B14F-4D97-AF65-F5344CB8AC3E}">
        <p14:creationId xmlns:p14="http://schemas.microsoft.com/office/powerpoint/2010/main" val="14090003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EF4-5880-4CB5-853C-6CEFFF600F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2D5B14F9-8946-4925-BA06-80B59F904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Tree>
    <p:extLst>
      <p:ext uri="{BB962C8B-B14F-4D97-AF65-F5344CB8AC3E}">
        <p14:creationId xmlns:p14="http://schemas.microsoft.com/office/powerpoint/2010/main" val="23870720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1548-CFFE-4C11-9390-569ACBCB09B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D63A6144-D884-45B2-9978-ECA6A444F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46F0D8B1-7D2F-4959-A358-B319D3DFAFF5}"/>
              </a:ext>
            </a:extLst>
          </p:cNvPr>
          <p:cNvSpPr>
            <a:spLocks noGrp="1"/>
          </p:cNvSpPr>
          <p:nvPr>
            <p:ph type="dt" sz="half" idx="10"/>
          </p:nvPr>
        </p:nvSpPr>
        <p:spPr/>
        <p:txBody>
          <a:bodyPr/>
          <a:lstStyle/>
          <a:p>
            <a:fld id="{822F359D-5A68-4040-93A0-E8E88A24B671}" type="datetime1">
              <a:rPr lang="LID4096" smtClean="0"/>
              <a:t>05/09/2024</a:t>
            </a:fld>
            <a:endParaRPr lang="en-CH"/>
          </a:p>
        </p:txBody>
      </p:sp>
      <p:sp>
        <p:nvSpPr>
          <p:cNvPr id="5" name="Footer Placeholder 4">
            <a:extLst>
              <a:ext uri="{FF2B5EF4-FFF2-40B4-BE49-F238E27FC236}">
                <a16:creationId xmlns:a16="http://schemas.microsoft.com/office/drawing/2014/main" id="{A9616F13-0AE7-4B1F-A7DE-F32C17C4B2B9}"/>
              </a:ext>
            </a:extLst>
          </p:cNvPr>
          <p:cNvSpPr>
            <a:spLocks noGrp="1"/>
          </p:cNvSpPr>
          <p:nvPr>
            <p:ph type="ftr" sz="quarter" idx="11"/>
          </p:nvPr>
        </p:nvSpPr>
        <p:spPr>
          <a:xfrm>
            <a:off x="4038600" y="6356349"/>
            <a:ext cx="4114800" cy="365125"/>
          </a:xfrm>
        </p:spPr>
        <p:txBody>
          <a:bodyPr/>
          <a:lstStyle/>
          <a:p>
            <a:endParaRPr lang="en-CH"/>
          </a:p>
        </p:txBody>
      </p:sp>
      <p:sp>
        <p:nvSpPr>
          <p:cNvPr id="6" name="Slide Number Placeholder 5">
            <a:extLst>
              <a:ext uri="{FF2B5EF4-FFF2-40B4-BE49-F238E27FC236}">
                <a16:creationId xmlns:a16="http://schemas.microsoft.com/office/drawing/2014/main" id="{2D3520FC-EEAE-4C30-A108-0F9152317BA0}"/>
              </a:ext>
            </a:extLst>
          </p:cNvPr>
          <p:cNvSpPr>
            <a:spLocks noGrp="1"/>
          </p:cNvSpPr>
          <p:nvPr>
            <p:ph type="sldNum" sz="quarter" idx="12"/>
          </p:nvPr>
        </p:nvSpPr>
        <p:spPr/>
        <p:txBody>
          <a:bodyPr/>
          <a:lstStyle>
            <a:lvl1pPr>
              <a:defRPr/>
            </a:lvl1pPr>
          </a:lstStyle>
          <a:p>
            <a:fld id="{D2226883-0907-44F6-ACEA-6525A59A9F66}" type="slidenum">
              <a:rPr lang="en-CH" smtClean="0"/>
              <a:pPr/>
              <a:t>‹#›</a:t>
            </a:fld>
            <a:endParaRPr lang="en-CH"/>
          </a:p>
        </p:txBody>
      </p:sp>
    </p:spTree>
    <p:extLst>
      <p:ext uri="{BB962C8B-B14F-4D97-AF65-F5344CB8AC3E}">
        <p14:creationId xmlns:p14="http://schemas.microsoft.com/office/powerpoint/2010/main" val="42803249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C46F7-9E82-4BA1-AC36-BD85384865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138B760-7BA6-4543-B806-CC6F6735E7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AD05C-997E-42DE-B252-AC3FB1421F49}"/>
              </a:ext>
            </a:extLst>
          </p:cNvPr>
          <p:cNvSpPr>
            <a:spLocks noGrp="1"/>
          </p:cNvSpPr>
          <p:nvPr>
            <p:ph type="dt" sz="half" idx="10"/>
          </p:nvPr>
        </p:nvSpPr>
        <p:spPr/>
        <p:txBody>
          <a:bodyPr/>
          <a:lstStyle/>
          <a:p>
            <a:fld id="{07EA111C-1648-4560-B559-01107A3001C3}" type="datetime1">
              <a:rPr lang="LID4096" smtClean="0"/>
              <a:t>05/09/2024</a:t>
            </a:fld>
            <a:endParaRPr lang="en-CH"/>
          </a:p>
        </p:txBody>
      </p:sp>
      <p:sp>
        <p:nvSpPr>
          <p:cNvPr id="5" name="Footer Placeholder 4">
            <a:extLst>
              <a:ext uri="{FF2B5EF4-FFF2-40B4-BE49-F238E27FC236}">
                <a16:creationId xmlns:a16="http://schemas.microsoft.com/office/drawing/2014/main" id="{43A88B0A-FAD9-4F4E-A077-66EFADD2A98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BBF56FF-8E25-49EA-A0BE-74FBC1DCF5B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0512871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5B3AC-E7D9-4DC7-BB03-AB0322E94D8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0182AD8A-69C1-416E-B838-3127FC29F2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A52F6CAC-8DDE-4DAD-91E2-8D7D605036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359A24D1-C42D-4F9D-A7DA-576EBCB03996}"/>
              </a:ext>
            </a:extLst>
          </p:cNvPr>
          <p:cNvSpPr>
            <a:spLocks noGrp="1"/>
          </p:cNvSpPr>
          <p:nvPr>
            <p:ph type="dt" sz="half" idx="10"/>
          </p:nvPr>
        </p:nvSpPr>
        <p:spPr/>
        <p:txBody>
          <a:bodyPr/>
          <a:lstStyle/>
          <a:p>
            <a:fld id="{6E34BD79-36BC-4975-A1CA-F04508BA8B88}" type="datetime1">
              <a:rPr lang="LID4096" smtClean="0"/>
              <a:t>05/09/2024</a:t>
            </a:fld>
            <a:endParaRPr lang="en-CH"/>
          </a:p>
        </p:txBody>
      </p:sp>
      <p:sp>
        <p:nvSpPr>
          <p:cNvPr id="6" name="Footer Placeholder 5">
            <a:extLst>
              <a:ext uri="{FF2B5EF4-FFF2-40B4-BE49-F238E27FC236}">
                <a16:creationId xmlns:a16="http://schemas.microsoft.com/office/drawing/2014/main" id="{0C02A81F-0620-40CE-ACF9-154F4456AEC6}"/>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9DFE86D2-0D17-43D8-BD5D-7FDC679CFBDF}"/>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7416771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04E4-F276-4CDD-88D7-9D2A70F40292}"/>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F00065B2-2BC7-4968-B6DA-9CBD97F7F1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2E9760-DD89-4D8C-98F3-35C82D37A4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9455253F-009A-4258-BD1D-65CD14D4C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56888A-80BD-4F1E-B00E-63F560B4E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A4003BC1-1675-4792-9865-3873F79F6F33}"/>
              </a:ext>
            </a:extLst>
          </p:cNvPr>
          <p:cNvSpPr>
            <a:spLocks noGrp="1"/>
          </p:cNvSpPr>
          <p:nvPr>
            <p:ph type="dt" sz="half" idx="10"/>
          </p:nvPr>
        </p:nvSpPr>
        <p:spPr/>
        <p:txBody>
          <a:bodyPr/>
          <a:lstStyle/>
          <a:p>
            <a:fld id="{22FC2625-804E-4538-9E34-5C9B2E7A8427}" type="datetime1">
              <a:rPr lang="LID4096" smtClean="0"/>
              <a:t>05/09/2024</a:t>
            </a:fld>
            <a:endParaRPr lang="en-CH"/>
          </a:p>
        </p:txBody>
      </p:sp>
      <p:sp>
        <p:nvSpPr>
          <p:cNvPr id="8" name="Footer Placeholder 7">
            <a:extLst>
              <a:ext uri="{FF2B5EF4-FFF2-40B4-BE49-F238E27FC236}">
                <a16:creationId xmlns:a16="http://schemas.microsoft.com/office/drawing/2014/main" id="{E2439A1A-9EF1-4E84-B8CE-563169300D35}"/>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B0E19B93-E0BB-4E41-A732-62CB7B09C2A5}"/>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74968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7A369-3332-8449-82FA-53904157D9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4008B-3EEF-6E40-9202-C50512A3BC5A}"/>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4" name="Footer Placeholder 3">
            <a:extLst>
              <a:ext uri="{FF2B5EF4-FFF2-40B4-BE49-F238E27FC236}">
                <a16:creationId xmlns:a16="http://schemas.microsoft.com/office/drawing/2014/main" id="{6AC30F60-22F5-CF4F-8300-0C23FA8D63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26F9C5-71CD-DF4D-87AE-1E5603379355}"/>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5389168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0DA3F-7C5A-4EC7-A563-A735D6526A75}"/>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9FB5F3C0-1909-43BD-94B3-52BFAB3F1F3D}"/>
              </a:ext>
            </a:extLst>
          </p:cNvPr>
          <p:cNvSpPr>
            <a:spLocks noGrp="1"/>
          </p:cNvSpPr>
          <p:nvPr>
            <p:ph type="dt" sz="half" idx="10"/>
          </p:nvPr>
        </p:nvSpPr>
        <p:spPr/>
        <p:txBody>
          <a:bodyPr/>
          <a:lstStyle/>
          <a:p>
            <a:fld id="{228CA2B6-52BA-449E-B9B8-555A8D888587}" type="datetime1">
              <a:rPr lang="LID4096" smtClean="0"/>
              <a:t>05/09/2024</a:t>
            </a:fld>
            <a:endParaRPr lang="en-CH"/>
          </a:p>
        </p:txBody>
      </p:sp>
      <p:sp>
        <p:nvSpPr>
          <p:cNvPr id="4" name="Footer Placeholder 3">
            <a:extLst>
              <a:ext uri="{FF2B5EF4-FFF2-40B4-BE49-F238E27FC236}">
                <a16:creationId xmlns:a16="http://schemas.microsoft.com/office/drawing/2014/main" id="{7614A7CD-79A5-4E0F-9421-2FACC4C3DB54}"/>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099580B2-47F8-45CC-806E-4C2C13872FD9}"/>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5178629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0B223D-9D3C-4924-ABA3-65B5405C0DA4}"/>
              </a:ext>
            </a:extLst>
          </p:cNvPr>
          <p:cNvSpPr>
            <a:spLocks noGrp="1"/>
          </p:cNvSpPr>
          <p:nvPr>
            <p:ph type="dt" sz="half" idx="10"/>
          </p:nvPr>
        </p:nvSpPr>
        <p:spPr/>
        <p:txBody>
          <a:bodyPr/>
          <a:lstStyle/>
          <a:p>
            <a:fld id="{29B50C59-8225-4B67-812A-A9536BEC2E6D}" type="datetime1">
              <a:rPr lang="LID4096" smtClean="0"/>
              <a:t>05/09/2024</a:t>
            </a:fld>
            <a:endParaRPr lang="en-CH"/>
          </a:p>
        </p:txBody>
      </p:sp>
      <p:sp>
        <p:nvSpPr>
          <p:cNvPr id="3" name="Footer Placeholder 2">
            <a:extLst>
              <a:ext uri="{FF2B5EF4-FFF2-40B4-BE49-F238E27FC236}">
                <a16:creationId xmlns:a16="http://schemas.microsoft.com/office/drawing/2014/main" id="{73B9728C-B6C9-4EDA-B837-8133175FA621}"/>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F5EF8283-2D6A-42EC-A096-1F0437ADB30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631927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542D7-570B-44F2-A8FC-B3AE19F2F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9CBF89A6-BDDE-413B-A7CC-17FE30BFE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6024E48-6C67-4C1B-B0E4-3B1DA5222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8DE24D-8899-4712-A78B-4A7C31BA5E1F}"/>
              </a:ext>
            </a:extLst>
          </p:cNvPr>
          <p:cNvSpPr>
            <a:spLocks noGrp="1"/>
          </p:cNvSpPr>
          <p:nvPr>
            <p:ph type="dt" sz="half" idx="10"/>
          </p:nvPr>
        </p:nvSpPr>
        <p:spPr/>
        <p:txBody>
          <a:bodyPr/>
          <a:lstStyle/>
          <a:p>
            <a:fld id="{577CDEA6-9D1A-4AAC-837D-A1B89629C120}" type="datetime1">
              <a:rPr lang="LID4096" smtClean="0"/>
              <a:t>05/09/2024</a:t>
            </a:fld>
            <a:endParaRPr lang="en-CH"/>
          </a:p>
        </p:txBody>
      </p:sp>
      <p:sp>
        <p:nvSpPr>
          <p:cNvPr id="6" name="Footer Placeholder 5">
            <a:extLst>
              <a:ext uri="{FF2B5EF4-FFF2-40B4-BE49-F238E27FC236}">
                <a16:creationId xmlns:a16="http://schemas.microsoft.com/office/drawing/2014/main" id="{0E18AC42-2E56-4705-B991-F6B501F044B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4A1A7D0-5737-41DF-84D1-8BF8D0EDD19A}"/>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9952721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0CB74-8839-445F-8C9F-2D7430ADA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05157F66-D2F4-40D3-874C-5088E7E200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3FAC6C55-1052-4892-B1CA-862728AC2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2AD41E-7982-47AF-B380-8AEA3ABB5237}"/>
              </a:ext>
            </a:extLst>
          </p:cNvPr>
          <p:cNvSpPr>
            <a:spLocks noGrp="1"/>
          </p:cNvSpPr>
          <p:nvPr>
            <p:ph type="dt" sz="half" idx="10"/>
          </p:nvPr>
        </p:nvSpPr>
        <p:spPr/>
        <p:txBody>
          <a:bodyPr/>
          <a:lstStyle/>
          <a:p>
            <a:fld id="{FE27AB8A-9C9E-462B-A253-5F6578592772}" type="datetime1">
              <a:rPr lang="LID4096" smtClean="0"/>
              <a:t>05/09/2024</a:t>
            </a:fld>
            <a:endParaRPr lang="en-CH"/>
          </a:p>
        </p:txBody>
      </p:sp>
      <p:sp>
        <p:nvSpPr>
          <p:cNvPr id="6" name="Footer Placeholder 5">
            <a:extLst>
              <a:ext uri="{FF2B5EF4-FFF2-40B4-BE49-F238E27FC236}">
                <a16:creationId xmlns:a16="http://schemas.microsoft.com/office/drawing/2014/main" id="{A6DDA7B2-D34B-48F0-B0FC-C8838D45BB5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5537F23F-F7D7-441D-A66C-7C582BF9ED24}"/>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9020310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37668-3C48-47DA-9195-8E6825FB054C}"/>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7763D086-E07A-4B2A-9981-6FE0BDF382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29B9619-CE87-41B8-96D0-6367620EDD56}"/>
              </a:ext>
            </a:extLst>
          </p:cNvPr>
          <p:cNvSpPr>
            <a:spLocks noGrp="1"/>
          </p:cNvSpPr>
          <p:nvPr>
            <p:ph type="dt" sz="half" idx="10"/>
          </p:nvPr>
        </p:nvSpPr>
        <p:spPr/>
        <p:txBody>
          <a:bodyPr/>
          <a:lstStyle/>
          <a:p>
            <a:fld id="{887B5AC5-BE4B-43FA-8AE2-B09FDAA70061}" type="datetime1">
              <a:rPr lang="LID4096" smtClean="0"/>
              <a:t>05/09/2024</a:t>
            </a:fld>
            <a:endParaRPr lang="en-CH"/>
          </a:p>
        </p:txBody>
      </p:sp>
      <p:sp>
        <p:nvSpPr>
          <p:cNvPr id="5" name="Footer Placeholder 4">
            <a:extLst>
              <a:ext uri="{FF2B5EF4-FFF2-40B4-BE49-F238E27FC236}">
                <a16:creationId xmlns:a16="http://schemas.microsoft.com/office/drawing/2014/main" id="{0E201AE2-D4F5-4240-99EF-BF05F7DFB9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68634172-D0D8-4B75-8EAB-B3FE30EE7E47}"/>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3661865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AAFDA-930B-4171-A2B7-EC7F9CA579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5C483AE8-FEA1-4C53-A22D-1E9BBEE161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F90E3A8-6D03-4C3C-B3A0-CC3F30D92D5F}"/>
              </a:ext>
            </a:extLst>
          </p:cNvPr>
          <p:cNvSpPr>
            <a:spLocks noGrp="1"/>
          </p:cNvSpPr>
          <p:nvPr>
            <p:ph type="dt" sz="half" idx="10"/>
          </p:nvPr>
        </p:nvSpPr>
        <p:spPr/>
        <p:txBody>
          <a:bodyPr/>
          <a:lstStyle/>
          <a:p>
            <a:fld id="{B93E03C9-AEEC-4124-847D-B93D3800DFAE}" type="datetime1">
              <a:rPr lang="LID4096" smtClean="0"/>
              <a:t>05/09/2024</a:t>
            </a:fld>
            <a:endParaRPr lang="en-CH"/>
          </a:p>
        </p:txBody>
      </p:sp>
      <p:sp>
        <p:nvSpPr>
          <p:cNvPr id="5" name="Footer Placeholder 4">
            <a:extLst>
              <a:ext uri="{FF2B5EF4-FFF2-40B4-BE49-F238E27FC236}">
                <a16:creationId xmlns:a16="http://schemas.microsoft.com/office/drawing/2014/main" id="{684AA837-4237-4CFA-BB82-0B10B4A89601}"/>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D7FF9DC-C3C6-42FE-BCC2-AF3C7CD95A16}"/>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801358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727262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313035"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831637" y="1541183"/>
            <a:ext cx="9313035"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sp>
        <p:nvSpPr>
          <p:cNvPr id="7" name="Text Placeholder 6"/>
          <p:cNvSpPr>
            <a:spLocks noGrp="1"/>
          </p:cNvSpPr>
          <p:nvPr>
            <p:ph type="body" sz="quarter" idx="10"/>
          </p:nvPr>
        </p:nvSpPr>
        <p:spPr>
          <a:xfrm>
            <a:off x="2832105" y="2276475"/>
            <a:ext cx="9120551" cy="4392887"/>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22067534"/>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Main content">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578751"/>
            <a:ext cx="9313035"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Content slide</a:t>
            </a:r>
            <a:endParaRPr lang="en-US" dirty="0"/>
          </a:p>
        </p:txBody>
      </p:sp>
      <p:sp>
        <p:nvSpPr>
          <p:cNvPr id="6" name="Rectangle 3"/>
          <p:cNvSpPr>
            <a:spLocks noGrp="1" noChangeArrowheads="1"/>
          </p:cNvSpPr>
          <p:nvPr>
            <p:ph type="subTitle" idx="1" hasCustomPrompt="1"/>
          </p:nvPr>
        </p:nvSpPr>
        <p:spPr>
          <a:xfrm>
            <a:off x="2831637" y="1541183"/>
            <a:ext cx="9313035"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455833884"/>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2_3 x Image 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42764" y="425607"/>
            <a:ext cx="5213600" cy="432000"/>
          </a:xfrm>
        </p:spPr>
        <p:txBody>
          <a:bodyPr/>
          <a:lstStyle>
            <a:lvl1pPr>
              <a:defRPr>
                <a:solidFill>
                  <a:schemeClr val="tx1">
                    <a:lumMod val="75000"/>
                    <a:lumOff val="25000"/>
                  </a:schemeClr>
                </a:solidFill>
              </a:defRPr>
            </a:lvl1pPr>
          </a:lstStyle>
          <a:p>
            <a:r>
              <a:rPr lang="it-IT" noProof="0"/>
              <a:t>Fare clic per modificare lo stile del titolo dello schema</a:t>
            </a:r>
            <a:endParaRPr lang="en-US" noProof="0"/>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44455" y="1369128"/>
            <a:ext cx="3002400" cy="432000"/>
          </a:xfrm>
        </p:spPr>
        <p:txBody>
          <a:bodyPr/>
          <a:lstStyle>
            <a:lvl1pPr marL="0" indent="0" algn="l">
              <a:buNone/>
              <a:defRPr b="1">
                <a:latin typeface="+mj-lt"/>
              </a:defRPr>
            </a:lvl1pPr>
          </a:lstStyle>
          <a:p>
            <a:pPr lvl="0"/>
            <a:r>
              <a:rPr lang="en-US" noProof="0"/>
              <a:t>Bullet 1</a:t>
            </a: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noProof="0" smtClean="0"/>
              <a:pPr/>
              <a:t>‹#›</a:t>
            </a:fld>
            <a:endParaRPr lang="en-US" noProof="0"/>
          </a:p>
        </p:txBody>
      </p:sp>
    </p:spTree>
    <p:extLst>
      <p:ext uri="{BB962C8B-B14F-4D97-AF65-F5344CB8AC3E}">
        <p14:creationId xmlns:p14="http://schemas.microsoft.com/office/powerpoint/2010/main" val="1854639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0D5756-9533-5947-8AA4-A55E45B54662}"/>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3" name="Footer Placeholder 2">
            <a:extLst>
              <a:ext uri="{FF2B5EF4-FFF2-40B4-BE49-F238E27FC236}">
                <a16:creationId xmlns:a16="http://schemas.microsoft.com/office/drawing/2014/main" id="{5B54A894-2BDD-664C-9734-01944B8EE6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7938AFC-927D-0E4C-8765-513AA32F5C5A}"/>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11147651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EF4-5880-4CB5-853C-6CEFFF600F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2D5B14F9-8946-4925-BA06-80B59F904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Tree>
    <p:extLst>
      <p:ext uri="{BB962C8B-B14F-4D97-AF65-F5344CB8AC3E}">
        <p14:creationId xmlns:p14="http://schemas.microsoft.com/office/powerpoint/2010/main" val="2598313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1548-CFFE-4C11-9390-569ACBCB09B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D63A6144-D884-45B2-9978-ECA6A444F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46F0D8B1-7D2F-4959-A358-B319D3DFAFF5}"/>
              </a:ext>
            </a:extLst>
          </p:cNvPr>
          <p:cNvSpPr>
            <a:spLocks noGrp="1"/>
          </p:cNvSpPr>
          <p:nvPr>
            <p:ph type="dt" sz="half" idx="10"/>
          </p:nvPr>
        </p:nvSpPr>
        <p:spPr/>
        <p:txBody>
          <a:bodyPr/>
          <a:lstStyle/>
          <a:p>
            <a:fld id="{822F359D-5A68-4040-93A0-E8E88A24B671}" type="datetime1">
              <a:rPr lang="LID4096" smtClean="0"/>
              <a:t>05/09/2024</a:t>
            </a:fld>
            <a:endParaRPr lang="en-CH"/>
          </a:p>
        </p:txBody>
      </p:sp>
      <p:sp>
        <p:nvSpPr>
          <p:cNvPr id="5" name="Footer Placeholder 4">
            <a:extLst>
              <a:ext uri="{FF2B5EF4-FFF2-40B4-BE49-F238E27FC236}">
                <a16:creationId xmlns:a16="http://schemas.microsoft.com/office/drawing/2014/main" id="{A9616F13-0AE7-4B1F-A7DE-F32C17C4B2B9}"/>
              </a:ext>
            </a:extLst>
          </p:cNvPr>
          <p:cNvSpPr>
            <a:spLocks noGrp="1"/>
          </p:cNvSpPr>
          <p:nvPr>
            <p:ph type="ftr" sz="quarter" idx="11"/>
          </p:nvPr>
        </p:nvSpPr>
        <p:spPr>
          <a:xfrm>
            <a:off x="4038600" y="6356349"/>
            <a:ext cx="4114800" cy="365125"/>
          </a:xfrm>
        </p:spPr>
        <p:txBody>
          <a:bodyPr/>
          <a:lstStyle/>
          <a:p>
            <a:endParaRPr lang="en-CH"/>
          </a:p>
        </p:txBody>
      </p:sp>
      <p:sp>
        <p:nvSpPr>
          <p:cNvPr id="6" name="Slide Number Placeholder 5">
            <a:extLst>
              <a:ext uri="{FF2B5EF4-FFF2-40B4-BE49-F238E27FC236}">
                <a16:creationId xmlns:a16="http://schemas.microsoft.com/office/drawing/2014/main" id="{2D3520FC-EEAE-4C30-A108-0F9152317BA0}"/>
              </a:ext>
            </a:extLst>
          </p:cNvPr>
          <p:cNvSpPr>
            <a:spLocks noGrp="1"/>
          </p:cNvSpPr>
          <p:nvPr>
            <p:ph type="sldNum" sz="quarter" idx="12"/>
          </p:nvPr>
        </p:nvSpPr>
        <p:spPr/>
        <p:txBody>
          <a:bodyPr/>
          <a:lstStyle>
            <a:lvl1pPr>
              <a:defRPr/>
            </a:lvl1pPr>
          </a:lstStyle>
          <a:p>
            <a:fld id="{D2226883-0907-44F6-ACEA-6525A59A9F66}" type="slidenum">
              <a:rPr lang="en-CH" smtClean="0"/>
              <a:pPr/>
              <a:t>‹#›</a:t>
            </a:fld>
            <a:endParaRPr lang="en-CH"/>
          </a:p>
        </p:txBody>
      </p:sp>
    </p:spTree>
    <p:extLst>
      <p:ext uri="{BB962C8B-B14F-4D97-AF65-F5344CB8AC3E}">
        <p14:creationId xmlns:p14="http://schemas.microsoft.com/office/powerpoint/2010/main" val="8173368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C46F7-9E82-4BA1-AC36-BD85384865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138B760-7BA6-4543-B806-CC6F6735E7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AD05C-997E-42DE-B252-AC3FB1421F49}"/>
              </a:ext>
            </a:extLst>
          </p:cNvPr>
          <p:cNvSpPr>
            <a:spLocks noGrp="1"/>
          </p:cNvSpPr>
          <p:nvPr>
            <p:ph type="dt" sz="half" idx="10"/>
          </p:nvPr>
        </p:nvSpPr>
        <p:spPr/>
        <p:txBody>
          <a:bodyPr/>
          <a:lstStyle/>
          <a:p>
            <a:fld id="{07EA111C-1648-4560-B559-01107A3001C3}" type="datetime1">
              <a:rPr lang="LID4096" smtClean="0"/>
              <a:t>05/09/2024</a:t>
            </a:fld>
            <a:endParaRPr lang="en-CH"/>
          </a:p>
        </p:txBody>
      </p:sp>
      <p:sp>
        <p:nvSpPr>
          <p:cNvPr id="5" name="Footer Placeholder 4">
            <a:extLst>
              <a:ext uri="{FF2B5EF4-FFF2-40B4-BE49-F238E27FC236}">
                <a16:creationId xmlns:a16="http://schemas.microsoft.com/office/drawing/2014/main" id="{43A88B0A-FAD9-4F4E-A077-66EFADD2A98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BBF56FF-8E25-49EA-A0BE-74FBC1DCF5B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9506901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5B3AC-E7D9-4DC7-BB03-AB0322E94D8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0182AD8A-69C1-416E-B838-3127FC29F2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A52F6CAC-8DDE-4DAD-91E2-8D7D605036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359A24D1-C42D-4F9D-A7DA-576EBCB03996}"/>
              </a:ext>
            </a:extLst>
          </p:cNvPr>
          <p:cNvSpPr>
            <a:spLocks noGrp="1"/>
          </p:cNvSpPr>
          <p:nvPr>
            <p:ph type="dt" sz="half" idx="10"/>
          </p:nvPr>
        </p:nvSpPr>
        <p:spPr/>
        <p:txBody>
          <a:bodyPr/>
          <a:lstStyle/>
          <a:p>
            <a:fld id="{6E34BD79-36BC-4975-A1CA-F04508BA8B88}" type="datetime1">
              <a:rPr lang="LID4096" smtClean="0"/>
              <a:t>05/09/2024</a:t>
            </a:fld>
            <a:endParaRPr lang="en-CH"/>
          </a:p>
        </p:txBody>
      </p:sp>
      <p:sp>
        <p:nvSpPr>
          <p:cNvPr id="6" name="Footer Placeholder 5">
            <a:extLst>
              <a:ext uri="{FF2B5EF4-FFF2-40B4-BE49-F238E27FC236}">
                <a16:creationId xmlns:a16="http://schemas.microsoft.com/office/drawing/2014/main" id="{0C02A81F-0620-40CE-ACF9-154F4456AEC6}"/>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9DFE86D2-0D17-43D8-BD5D-7FDC679CFBDF}"/>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35646329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04E4-F276-4CDD-88D7-9D2A70F40292}"/>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F00065B2-2BC7-4968-B6DA-9CBD97F7F1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2E9760-DD89-4D8C-98F3-35C82D37A4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9455253F-009A-4258-BD1D-65CD14D4C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56888A-80BD-4F1E-B00E-63F560B4E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A4003BC1-1675-4792-9865-3873F79F6F33}"/>
              </a:ext>
            </a:extLst>
          </p:cNvPr>
          <p:cNvSpPr>
            <a:spLocks noGrp="1"/>
          </p:cNvSpPr>
          <p:nvPr>
            <p:ph type="dt" sz="half" idx="10"/>
          </p:nvPr>
        </p:nvSpPr>
        <p:spPr/>
        <p:txBody>
          <a:bodyPr/>
          <a:lstStyle/>
          <a:p>
            <a:fld id="{22FC2625-804E-4538-9E34-5C9B2E7A8427}" type="datetime1">
              <a:rPr lang="LID4096" smtClean="0"/>
              <a:t>05/09/2024</a:t>
            </a:fld>
            <a:endParaRPr lang="en-CH"/>
          </a:p>
        </p:txBody>
      </p:sp>
      <p:sp>
        <p:nvSpPr>
          <p:cNvPr id="8" name="Footer Placeholder 7">
            <a:extLst>
              <a:ext uri="{FF2B5EF4-FFF2-40B4-BE49-F238E27FC236}">
                <a16:creationId xmlns:a16="http://schemas.microsoft.com/office/drawing/2014/main" id="{E2439A1A-9EF1-4E84-B8CE-563169300D35}"/>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B0E19B93-E0BB-4E41-A732-62CB7B09C2A5}"/>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5217776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0DA3F-7C5A-4EC7-A563-A735D6526A75}"/>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9FB5F3C0-1909-43BD-94B3-52BFAB3F1F3D}"/>
              </a:ext>
            </a:extLst>
          </p:cNvPr>
          <p:cNvSpPr>
            <a:spLocks noGrp="1"/>
          </p:cNvSpPr>
          <p:nvPr>
            <p:ph type="dt" sz="half" idx="10"/>
          </p:nvPr>
        </p:nvSpPr>
        <p:spPr/>
        <p:txBody>
          <a:bodyPr/>
          <a:lstStyle/>
          <a:p>
            <a:fld id="{228CA2B6-52BA-449E-B9B8-555A8D888587}" type="datetime1">
              <a:rPr lang="LID4096" smtClean="0"/>
              <a:t>05/09/2024</a:t>
            </a:fld>
            <a:endParaRPr lang="en-CH"/>
          </a:p>
        </p:txBody>
      </p:sp>
      <p:sp>
        <p:nvSpPr>
          <p:cNvPr id="4" name="Footer Placeholder 3">
            <a:extLst>
              <a:ext uri="{FF2B5EF4-FFF2-40B4-BE49-F238E27FC236}">
                <a16:creationId xmlns:a16="http://schemas.microsoft.com/office/drawing/2014/main" id="{7614A7CD-79A5-4E0F-9421-2FACC4C3DB54}"/>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099580B2-47F8-45CC-806E-4C2C13872FD9}"/>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923037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0B223D-9D3C-4924-ABA3-65B5405C0DA4}"/>
              </a:ext>
            </a:extLst>
          </p:cNvPr>
          <p:cNvSpPr>
            <a:spLocks noGrp="1"/>
          </p:cNvSpPr>
          <p:nvPr>
            <p:ph type="dt" sz="half" idx="10"/>
          </p:nvPr>
        </p:nvSpPr>
        <p:spPr/>
        <p:txBody>
          <a:bodyPr/>
          <a:lstStyle/>
          <a:p>
            <a:fld id="{29B50C59-8225-4B67-812A-A9536BEC2E6D}" type="datetime1">
              <a:rPr lang="LID4096" smtClean="0"/>
              <a:t>05/09/2024</a:t>
            </a:fld>
            <a:endParaRPr lang="en-CH"/>
          </a:p>
        </p:txBody>
      </p:sp>
      <p:sp>
        <p:nvSpPr>
          <p:cNvPr id="3" name="Footer Placeholder 2">
            <a:extLst>
              <a:ext uri="{FF2B5EF4-FFF2-40B4-BE49-F238E27FC236}">
                <a16:creationId xmlns:a16="http://schemas.microsoft.com/office/drawing/2014/main" id="{73B9728C-B6C9-4EDA-B837-8133175FA621}"/>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F5EF8283-2D6A-42EC-A096-1F0437ADB30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852102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542D7-570B-44F2-A8FC-B3AE19F2F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9CBF89A6-BDDE-413B-A7CC-17FE30BFE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6024E48-6C67-4C1B-B0E4-3B1DA5222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8DE24D-8899-4712-A78B-4A7C31BA5E1F}"/>
              </a:ext>
            </a:extLst>
          </p:cNvPr>
          <p:cNvSpPr>
            <a:spLocks noGrp="1"/>
          </p:cNvSpPr>
          <p:nvPr>
            <p:ph type="dt" sz="half" idx="10"/>
          </p:nvPr>
        </p:nvSpPr>
        <p:spPr/>
        <p:txBody>
          <a:bodyPr/>
          <a:lstStyle/>
          <a:p>
            <a:fld id="{577CDEA6-9D1A-4AAC-837D-A1B89629C120}" type="datetime1">
              <a:rPr lang="LID4096" smtClean="0"/>
              <a:t>05/09/2024</a:t>
            </a:fld>
            <a:endParaRPr lang="en-CH"/>
          </a:p>
        </p:txBody>
      </p:sp>
      <p:sp>
        <p:nvSpPr>
          <p:cNvPr id="6" name="Footer Placeholder 5">
            <a:extLst>
              <a:ext uri="{FF2B5EF4-FFF2-40B4-BE49-F238E27FC236}">
                <a16:creationId xmlns:a16="http://schemas.microsoft.com/office/drawing/2014/main" id="{0E18AC42-2E56-4705-B991-F6B501F044B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4A1A7D0-5737-41DF-84D1-8BF8D0EDD19A}"/>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13665936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0CB74-8839-445F-8C9F-2D7430ADA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05157F66-D2F4-40D3-874C-5088E7E200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3FAC6C55-1052-4892-B1CA-862728AC2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2AD41E-7982-47AF-B380-8AEA3ABB5237}"/>
              </a:ext>
            </a:extLst>
          </p:cNvPr>
          <p:cNvSpPr>
            <a:spLocks noGrp="1"/>
          </p:cNvSpPr>
          <p:nvPr>
            <p:ph type="dt" sz="half" idx="10"/>
          </p:nvPr>
        </p:nvSpPr>
        <p:spPr/>
        <p:txBody>
          <a:bodyPr/>
          <a:lstStyle/>
          <a:p>
            <a:fld id="{FE27AB8A-9C9E-462B-A253-5F6578592772}" type="datetime1">
              <a:rPr lang="LID4096" smtClean="0"/>
              <a:t>05/09/2024</a:t>
            </a:fld>
            <a:endParaRPr lang="en-CH"/>
          </a:p>
        </p:txBody>
      </p:sp>
      <p:sp>
        <p:nvSpPr>
          <p:cNvPr id="6" name="Footer Placeholder 5">
            <a:extLst>
              <a:ext uri="{FF2B5EF4-FFF2-40B4-BE49-F238E27FC236}">
                <a16:creationId xmlns:a16="http://schemas.microsoft.com/office/drawing/2014/main" id="{A6DDA7B2-D34B-48F0-B0FC-C8838D45BB5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5537F23F-F7D7-441D-A66C-7C582BF9ED24}"/>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8775542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37668-3C48-47DA-9195-8E6825FB054C}"/>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7763D086-E07A-4B2A-9981-6FE0BDF382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29B9619-CE87-41B8-96D0-6367620EDD56}"/>
              </a:ext>
            </a:extLst>
          </p:cNvPr>
          <p:cNvSpPr>
            <a:spLocks noGrp="1"/>
          </p:cNvSpPr>
          <p:nvPr>
            <p:ph type="dt" sz="half" idx="10"/>
          </p:nvPr>
        </p:nvSpPr>
        <p:spPr/>
        <p:txBody>
          <a:bodyPr/>
          <a:lstStyle/>
          <a:p>
            <a:fld id="{887B5AC5-BE4B-43FA-8AE2-B09FDAA70061}" type="datetime1">
              <a:rPr lang="LID4096" smtClean="0"/>
              <a:t>05/09/2024</a:t>
            </a:fld>
            <a:endParaRPr lang="en-CH"/>
          </a:p>
        </p:txBody>
      </p:sp>
      <p:sp>
        <p:nvSpPr>
          <p:cNvPr id="5" name="Footer Placeholder 4">
            <a:extLst>
              <a:ext uri="{FF2B5EF4-FFF2-40B4-BE49-F238E27FC236}">
                <a16:creationId xmlns:a16="http://schemas.microsoft.com/office/drawing/2014/main" id="{0E201AE2-D4F5-4240-99EF-BF05F7DFB9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68634172-D0D8-4B75-8EAB-B3FE30EE7E47}"/>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5967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0B2AB-6FB0-3F4B-B296-90A3EB5BDA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36C93C-3293-7641-AEA6-C4007B00AB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9A7650-C748-FB4E-9BA6-288E3E3F41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D3EDD49-D3A1-B74F-A8BB-1077D7DCEC7E}"/>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9F082356-7C2E-8A4E-9BC3-2381AEED33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5408F6-B699-7C45-B509-8772F6DF4940}"/>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195523719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AAFDA-930B-4171-A2B7-EC7F9CA579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5C483AE8-FEA1-4C53-A22D-1E9BBEE161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F90E3A8-6D03-4C3C-B3A0-CC3F30D92D5F}"/>
              </a:ext>
            </a:extLst>
          </p:cNvPr>
          <p:cNvSpPr>
            <a:spLocks noGrp="1"/>
          </p:cNvSpPr>
          <p:nvPr>
            <p:ph type="dt" sz="half" idx="10"/>
          </p:nvPr>
        </p:nvSpPr>
        <p:spPr/>
        <p:txBody>
          <a:bodyPr/>
          <a:lstStyle/>
          <a:p>
            <a:fld id="{B93E03C9-AEEC-4124-847D-B93D3800DFAE}" type="datetime1">
              <a:rPr lang="LID4096" smtClean="0"/>
              <a:t>05/09/2024</a:t>
            </a:fld>
            <a:endParaRPr lang="en-CH"/>
          </a:p>
        </p:txBody>
      </p:sp>
      <p:sp>
        <p:nvSpPr>
          <p:cNvPr id="5" name="Footer Placeholder 4">
            <a:extLst>
              <a:ext uri="{FF2B5EF4-FFF2-40B4-BE49-F238E27FC236}">
                <a16:creationId xmlns:a16="http://schemas.microsoft.com/office/drawing/2014/main" id="{684AA837-4237-4CFA-BB82-0B10B4A89601}"/>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D7FF9DC-C3C6-42FE-BCC2-AF3C7CD95A16}"/>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5773488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32191116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313035"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831637" y="1541183"/>
            <a:ext cx="9313035"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sp>
        <p:nvSpPr>
          <p:cNvPr id="7" name="Text Placeholder 6"/>
          <p:cNvSpPr>
            <a:spLocks noGrp="1"/>
          </p:cNvSpPr>
          <p:nvPr>
            <p:ph type="body" sz="quarter" idx="10"/>
          </p:nvPr>
        </p:nvSpPr>
        <p:spPr>
          <a:xfrm>
            <a:off x="2832105" y="2276475"/>
            <a:ext cx="9120551" cy="4392887"/>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29247030"/>
      </p:ext>
    </p:extLst>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Main content">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578751"/>
            <a:ext cx="9313035"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Content slide</a:t>
            </a:r>
            <a:endParaRPr lang="en-US" dirty="0"/>
          </a:p>
        </p:txBody>
      </p:sp>
      <p:sp>
        <p:nvSpPr>
          <p:cNvPr id="6" name="Rectangle 3"/>
          <p:cNvSpPr>
            <a:spLocks noGrp="1" noChangeArrowheads="1"/>
          </p:cNvSpPr>
          <p:nvPr>
            <p:ph type="subTitle" idx="1" hasCustomPrompt="1"/>
          </p:nvPr>
        </p:nvSpPr>
        <p:spPr>
          <a:xfrm>
            <a:off x="2831637" y="1541183"/>
            <a:ext cx="9313035"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830998721"/>
      </p:ext>
    </p:extLst>
  </p:cSld>
  <p:clrMapOvr>
    <a:masterClrMapping/>
  </p:clrMapOvr>
  <p:transition spd="slow"/>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2_3 x Image 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42764" y="425607"/>
            <a:ext cx="5213600" cy="432000"/>
          </a:xfrm>
        </p:spPr>
        <p:txBody>
          <a:bodyPr/>
          <a:lstStyle>
            <a:lvl1pPr>
              <a:defRPr>
                <a:solidFill>
                  <a:schemeClr val="tx1">
                    <a:lumMod val="75000"/>
                    <a:lumOff val="25000"/>
                  </a:schemeClr>
                </a:solidFill>
              </a:defRPr>
            </a:lvl1pPr>
          </a:lstStyle>
          <a:p>
            <a:r>
              <a:rPr lang="it-IT" noProof="0"/>
              <a:t>Fare clic per modificare lo stile del titolo dello schema</a:t>
            </a:r>
            <a:endParaRPr lang="en-US" noProof="0"/>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44455" y="1369128"/>
            <a:ext cx="3002400" cy="432000"/>
          </a:xfrm>
        </p:spPr>
        <p:txBody>
          <a:bodyPr/>
          <a:lstStyle>
            <a:lvl1pPr marL="0" indent="0" algn="l">
              <a:buNone/>
              <a:defRPr b="1">
                <a:latin typeface="+mj-lt"/>
              </a:defRPr>
            </a:lvl1pPr>
          </a:lstStyle>
          <a:p>
            <a:pPr lvl="0"/>
            <a:r>
              <a:rPr lang="en-US" noProof="0"/>
              <a:t>Bullet 1</a:t>
            </a: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noProof="0" smtClean="0"/>
              <a:pPr/>
              <a:t>‹#›</a:t>
            </a:fld>
            <a:endParaRPr lang="en-US" noProof="0"/>
          </a:p>
        </p:txBody>
      </p:sp>
    </p:spTree>
    <p:extLst>
      <p:ext uri="{BB962C8B-B14F-4D97-AF65-F5344CB8AC3E}">
        <p14:creationId xmlns:p14="http://schemas.microsoft.com/office/powerpoint/2010/main" val="245873404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EF4-5880-4CB5-853C-6CEFFF600F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2D5B14F9-8946-4925-BA06-80B59F904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Tree>
    <p:extLst>
      <p:ext uri="{BB962C8B-B14F-4D97-AF65-F5344CB8AC3E}">
        <p14:creationId xmlns:p14="http://schemas.microsoft.com/office/powerpoint/2010/main" val="6827839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1548-CFFE-4C11-9390-569ACBCB09B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D63A6144-D884-45B2-9978-ECA6A444F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46F0D8B1-7D2F-4959-A358-B319D3DFAFF5}"/>
              </a:ext>
            </a:extLst>
          </p:cNvPr>
          <p:cNvSpPr>
            <a:spLocks noGrp="1"/>
          </p:cNvSpPr>
          <p:nvPr>
            <p:ph type="dt" sz="half" idx="10"/>
          </p:nvPr>
        </p:nvSpPr>
        <p:spPr/>
        <p:txBody>
          <a:bodyPr/>
          <a:lstStyle/>
          <a:p>
            <a:fld id="{822F359D-5A68-4040-93A0-E8E88A24B671}" type="datetime1">
              <a:rPr lang="LID4096" smtClean="0"/>
              <a:t>05/09/2024</a:t>
            </a:fld>
            <a:endParaRPr lang="en-CH"/>
          </a:p>
        </p:txBody>
      </p:sp>
      <p:sp>
        <p:nvSpPr>
          <p:cNvPr id="5" name="Footer Placeholder 4">
            <a:extLst>
              <a:ext uri="{FF2B5EF4-FFF2-40B4-BE49-F238E27FC236}">
                <a16:creationId xmlns:a16="http://schemas.microsoft.com/office/drawing/2014/main" id="{A9616F13-0AE7-4B1F-A7DE-F32C17C4B2B9}"/>
              </a:ext>
            </a:extLst>
          </p:cNvPr>
          <p:cNvSpPr>
            <a:spLocks noGrp="1"/>
          </p:cNvSpPr>
          <p:nvPr>
            <p:ph type="ftr" sz="quarter" idx="11"/>
          </p:nvPr>
        </p:nvSpPr>
        <p:spPr>
          <a:xfrm>
            <a:off x="4038600" y="6356349"/>
            <a:ext cx="4114800" cy="365125"/>
          </a:xfrm>
        </p:spPr>
        <p:txBody>
          <a:bodyPr/>
          <a:lstStyle/>
          <a:p>
            <a:endParaRPr lang="en-CH"/>
          </a:p>
        </p:txBody>
      </p:sp>
      <p:sp>
        <p:nvSpPr>
          <p:cNvPr id="6" name="Slide Number Placeholder 5">
            <a:extLst>
              <a:ext uri="{FF2B5EF4-FFF2-40B4-BE49-F238E27FC236}">
                <a16:creationId xmlns:a16="http://schemas.microsoft.com/office/drawing/2014/main" id="{2D3520FC-EEAE-4C30-A108-0F9152317BA0}"/>
              </a:ext>
            </a:extLst>
          </p:cNvPr>
          <p:cNvSpPr>
            <a:spLocks noGrp="1"/>
          </p:cNvSpPr>
          <p:nvPr>
            <p:ph type="sldNum" sz="quarter" idx="12"/>
          </p:nvPr>
        </p:nvSpPr>
        <p:spPr/>
        <p:txBody>
          <a:bodyPr/>
          <a:lstStyle>
            <a:lvl1pPr>
              <a:defRPr/>
            </a:lvl1pPr>
          </a:lstStyle>
          <a:p>
            <a:fld id="{D2226883-0907-44F6-ACEA-6525A59A9F66}" type="slidenum">
              <a:rPr lang="en-CH" smtClean="0"/>
              <a:pPr/>
              <a:t>‹#›</a:t>
            </a:fld>
            <a:endParaRPr lang="en-CH"/>
          </a:p>
        </p:txBody>
      </p:sp>
    </p:spTree>
    <p:extLst>
      <p:ext uri="{BB962C8B-B14F-4D97-AF65-F5344CB8AC3E}">
        <p14:creationId xmlns:p14="http://schemas.microsoft.com/office/powerpoint/2010/main" val="203397098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C46F7-9E82-4BA1-AC36-BD85384865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138B760-7BA6-4543-B806-CC6F6735E7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AD05C-997E-42DE-B252-AC3FB1421F49}"/>
              </a:ext>
            </a:extLst>
          </p:cNvPr>
          <p:cNvSpPr>
            <a:spLocks noGrp="1"/>
          </p:cNvSpPr>
          <p:nvPr>
            <p:ph type="dt" sz="half" idx="10"/>
          </p:nvPr>
        </p:nvSpPr>
        <p:spPr/>
        <p:txBody>
          <a:bodyPr/>
          <a:lstStyle/>
          <a:p>
            <a:fld id="{07EA111C-1648-4560-B559-01107A3001C3}" type="datetime1">
              <a:rPr lang="LID4096" smtClean="0"/>
              <a:t>05/09/2024</a:t>
            </a:fld>
            <a:endParaRPr lang="en-CH"/>
          </a:p>
        </p:txBody>
      </p:sp>
      <p:sp>
        <p:nvSpPr>
          <p:cNvPr id="5" name="Footer Placeholder 4">
            <a:extLst>
              <a:ext uri="{FF2B5EF4-FFF2-40B4-BE49-F238E27FC236}">
                <a16:creationId xmlns:a16="http://schemas.microsoft.com/office/drawing/2014/main" id="{43A88B0A-FAD9-4F4E-A077-66EFADD2A98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BBF56FF-8E25-49EA-A0BE-74FBC1DCF5B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4678070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5B3AC-E7D9-4DC7-BB03-AB0322E94D80}"/>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0182AD8A-69C1-416E-B838-3127FC29F2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A52F6CAC-8DDE-4DAD-91E2-8D7D605036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359A24D1-C42D-4F9D-A7DA-576EBCB03996}"/>
              </a:ext>
            </a:extLst>
          </p:cNvPr>
          <p:cNvSpPr>
            <a:spLocks noGrp="1"/>
          </p:cNvSpPr>
          <p:nvPr>
            <p:ph type="dt" sz="half" idx="10"/>
          </p:nvPr>
        </p:nvSpPr>
        <p:spPr/>
        <p:txBody>
          <a:bodyPr/>
          <a:lstStyle/>
          <a:p>
            <a:fld id="{6E34BD79-36BC-4975-A1CA-F04508BA8B88}" type="datetime1">
              <a:rPr lang="LID4096" smtClean="0"/>
              <a:t>05/09/2024</a:t>
            </a:fld>
            <a:endParaRPr lang="en-CH"/>
          </a:p>
        </p:txBody>
      </p:sp>
      <p:sp>
        <p:nvSpPr>
          <p:cNvPr id="6" name="Footer Placeholder 5">
            <a:extLst>
              <a:ext uri="{FF2B5EF4-FFF2-40B4-BE49-F238E27FC236}">
                <a16:creationId xmlns:a16="http://schemas.microsoft.com/office/drawing/2014/main" id="{0C02A81F-0620-40CE-ACF9-154F4456AEC6}"/>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9DFE86D2-0D17-43D8-BD5D-7FDC679CFBDF}"/>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0910813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304E4-F276-4CDD-88D7-9D2A70F40292}"/>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F00065B2-2BC7-4968-B6DA-9CBD97F7F1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2E9760-DD89-4D8C-98F3-35C82D37A4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9455253F-009A-4258-BD1D-65CD14D4C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56888A-80BD-4F1E-B00E-63F560B4E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A4003BC1-1675-4792-9865-3873F79F6F33}"/>
              </a:ext>
            </a:extLst>
          </p:cNvPr>
          <p:cNvSpPr>
            <a:spLocks noGrp="1"/>
          </p:cNvSpPr>
          <p:nvPr>
            <p:ph type="dt" sz="half" idx="10"/>
          </p:nvPr>
        </p:nvSpPr>
        <p:spPr/>
        <p:txBody>
          <a:bodyPr/>
          <a:lstStyle/>
          <a:p>
            <a:fld id="{22FC2625-804E-4538-9E34-5C9B2E7A8427}" type="datetime1">
              <a:rPr lang="LID4096" smtClean="0"/>
              <a:t>05/09/2024</a:t>
            </a:fld>
            <a:endParaRPr lang="en-CH"/>
          </a:p>
        </p:txBody>
      </p:sp>
      <p:sp>
        <p:nvSpPr>
          <p:cNvPr id="8" name="Footer Placeholder 7">
            <a:extLst>
              <a:ext uri="{FF2B5EF4-FFF2-40B4-BE49-F238E27FC236}">
                <a16:creationId xmlns:a16="http://schemas.microsoft.com/office/drawing/2014/main" id="{E2439A1A-9EF1-4E84-B8CE-563169300D35}"/>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B0E19B93-E0BB-4E41-A732-62CB7B09C2A5}"/>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53763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6179F-7EA1-A64F-AA5A-4307727C6A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E14D99-0F9D-1849-B080-00CC58551F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178331-B9EE-984C-BF89-C28E8A1BA6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9ECBAC-97ED-0B47-A77B-78F83C6495ED}"/>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C15CB222-F7B7-A440-BD6A-F188B5160A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DD5C41-6ADD-3445-9543-8CBA4F2CCE2D}"/>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39976623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0DA3F-7C5A-4EC7-A563-A735D6526A75}"/>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9FB5F3C0-1909-43BD-94B3-52BFAB3F1F3D}"/>
              </a:ext>
            </a:extLst>
          </p:cNvPr>
          <p:cNvSpPr>
            <a:spLocks noGrp="1"/>
          </p:cNvSpPr>
          <p:nvPr>
            <p:ph type="dt" sz="half" idx="10"/>
          </p:nvPr>
        </p:nvSpPr>
        <p:spPr/>
        <p:txBody>
          <a:bodyPr/>
          <a:lstStyle/>
          <a:p>
            <a:fld id="{228CA2B6-52BA-449E-B9B8-555A8D888587}" type="datetime1">
              <a:rPr lang="LID4096" smtClean="0"/>
              <a:t>05/09/2024</a:t>
            </a:fld>
            <a:endParaRPr lang="en-CH"/>
          </a:p>
        </p:txBody>
      </p:sp>
      <p:sp>
        <p:nvSpPr>
          <p:cNvPr id="4" name="Footer Placeholder 3">
            <a:extLst>
              <a:ext uri="{FF2B5EF4-FFF2-40B4-BE49-F238E27FC236}">
                <a16:creationId xmlns:a16="http://schemas.microsoft.com/office/drawing/2014/main" id="{7614A7CD-79A5-4E0F-9421-2FACC4C3DB54}"/>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099580B2-47F8-45CC-806E-4C2C13872FD9}"/>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7328485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0B223D-9D3C-4924-ABA3-65B5405C0DA4}"/>
              </a:ext>
            </a:extLst>
          </p:cNvPr>
          <p:cNvSpPr>
            <a:spLocks noGrp="1"/>
          </p:cNvSpPr>
          <p:nvPr>
            <p:ph type="dt" sz="half" idx="10"/>
          </p:nvPr>
        </p:nvSpPr>
        <p:spPr/>
        <p:txBody>
          <a:bodyPr/>
          <a:lstStyle/>
          <a:p>
            <a:fld id="{29B50C59-8225-4B67-812A-A9536BEC2E6D}" type="datetime1">
              <a:rPr lang="LID4096" smtClean="0"/>
              <a:t>05/09/2024</a:t>
            </a:fld>
            <a:endParaRPr lang="en-CH"/>
          </a:p>
        </p:txBody>
      </p:sp>
      <p:sp>
        <p:nvSpPr>
          <p:cNvPr id="3" name="Footer Placeholder 2">
            <a:extLst>
              <a:ext uri="{FF2B5EF4-FFF2-40B4-BE49-F238E27FC236}">
                <a16:creationId xmlns:a16="http://schemas.microsoft.com/office/drawing/2014/main" id="{73B9728C-B6C9-4EDA-B837-8133175FA621}"/>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F5EF8283-2D6A-42EC-A096-1F0437ADB300}"/>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50323352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542D7-570B-44F2-A8FC-B3AE19F2F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9CBF89A6-BDDE-413B-A7CC-17FE30BFE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6024E48-6C67-4C1B-B0E4-3B1DA5222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8DE24D-8899-4712-A78B-4A7C31BA5E1F}"/>
              </a:ext>
            </a:extLst>
          </p:cNvPr>
          <p:cNvSpPr>
            <a:spLocks noGrp="1"/>
          </p:cNvSpPr>
          <p:nvPr>
            <p:ph type="dt" sz="half" idx="10"/>
          </p:nvPr>
        </p:nvSpPr>
        <p:spPr/>
        <p:txBody>
          <a:bodyPr/>
          <a:lstStyle/>
          <a:p>
            <a:fld id="{577CDEA6-9D1A-4AAC-837D-A1B89629C120}" type="datetime1">
              <a:rPr lang="LID4096" smtClean="0"/>
              <a:t>05/09/2024</a:t>
            </a:fld>
            <a:endParaRPr lang="en-CH"/>
          </a:p>
        </p:txBody>
      </p:sp>
      <p:sp>
        <p:nvSpPr>
          <p:cNvPr id="6" name="Footer Placeholder 5">
            <a:extLst>
              <a:ext uri="{FF2B5EF4-FFF2-40B4-BE49-F238E27FC236}">
                <a16:creationId xmlns:a16="http://schemas.microsoft.com/office/drawing/2014/main" id="{0E18AC42-2E56-4705-B991-F6B501F044B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4A1A7D0-5737-41DF-84D1-8BF8D0EDD19A}"/>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338651347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0CB74-8839-445F-8C9F-2D7430ADA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05157F66-D2F4-40D3-874C-5088E7E200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3FAC6C55-1052-4892-B1CA-862728AC2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2AD41E-7982-47AF-B380-8AEA3ABB5237}"/>
              </a:ext>
            </a:extLst>
          </p:cNvPr>
          <p:cNvSpPr>
            <a:spLocks noGrp="1"/>
          </p:cNvSpPr>
          <p:nvPr>
            <p:ph type="dt" sz="half" idx="10"/>
          </p:nvPr>
        </p:nvSpPr>
        <p:spPr/>
        <p:txBody>
          <a:bodyPr/>
          <a:lstStyle/>
          <a:p>
            <a:fld id="{FE27AB8A-9C9E-462B-A253-5F6578592772}" type="datetime1">
              <a:rPr lang="LID4096" smtClean="0"/>
              <a:t>05/09/2024</a:t>
            </a:fld>
            <a:endParaRPr lang="en-CH"/>
          </a:p>
        </p:txBody>
      </p:sp>
      <p:sp>
        <p:nvSpPr>
          <p:cNvPr id="6" name="Footer Placeholder 5">
            <a:extLst>
              <a:ext uri="{FF2B5EF4-FFF2-40B4-BE49-F238E27FC236}">
                <a16:creationId xmlns:a16="http://schemas.microsoft.com/office/drawing/2014/main" id="{A6DDA7B2-D34B-48F0-B0FC-C8838D45BB5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5537F23F-F7D7-441D-A66C-7C582BF9ED24}"/>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159364871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37668-3C48-47DA-9195-8E6825FB054C}"/>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7763D086-E07A-4B2A-9981-6FE0BDF382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29B9619-CE87-41B8-96D0-6367620EDD56}"/>
              </a:ext>
            </a:extLst>
          </p:cNvPr>
          <p:cNvSpPr>
            <a:spLocks noGrp="1"/>
          </p:cNvSpPr>
          <p:nvPr>
            <p:ph type="dt" sz="half" idx="10"/>
          </p:nvPr>
        </p:nvSpPr>
        <p:spPr/>
        <p:txBody>
          <a:bodyPr/>
          <a:lstStyle/>
          <a:p>
            <a:fld id="{887B5AC5-BE4B-43FA-8AE2-B09FDAA70061}" type="datetime1">
              <a:rPr lang="LID4096" smtClean="0"/>
              <a:t>05/09/2024</a:t>
            </a:fld>
            <a:endParaRPr lang="en-CH"/>
          </a:p>
        </p:txBody>
      </p:sp>
      <p:sp>
        <p:nvSpPr>
          <p:cNvPr id="5" name="Footer Placeholder 4">
            <a:extLst>
              <a:ext uri="{FF2B5EF4-FFF2-40B4-BE49-F238E27FC236}">
                <a16:creationId xmlns:a16="http://schemas.microsoft.com/office/drawing/2014/main" id="{0E201AE2-D4F5-4240-99EF-BF05F7DFB9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68634172-D0D8-4B75-8EAB-B3FE30EE7E47}"/>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9456895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AAFDA-930B-4171-A2B7-EC7F9CA579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5C483AE8-FEA1-4C53-A22D-1E9BBEE161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F90E3A8-6D03-4C3C-B3A0-CC3F30D92D5F}"/>
              </a:ext>
            </a:extLst>
          </p:cNvPr>
          <p:cNvSpPr>
            <a:spLocks noGrp="1"/>
          </p:cNvSpPr>
          <p:nvPr>
            <p:ph type="dt" sz="half" idx="10"/>
          </p:nvPr>
        </p:nvSpPr>
        <p:spPr/>
        <p:txBody>
          <a:bodyPr/>
          <a:lstStyle/>
          <a:p>
            <a:fld id="{B93E03C9-AEEC-4124-847D-B93D3800DFAE}" type="datetime1">
              <a:rPr lang="LID4096" smtClean="0"/>
              <a:t>05/09/2024</a:t>
            </a:fld>
            <a:endParaRPr lang="en-CH"/>
          </a:p>
        </p:txBody>
      </p:sp>
      <p:sp>
        <p:nvSpPr>
          <p:cNvPr id="5" name="Footer Placeholder 4">
            <a:extLst>
              <a:ext uri="{FF2B5EF4-FFF2-40B4-BE49-F238E27FC236}">
                <a16:creationId xmlns:a16="http://schemas.microsoft.com/office/drawing/2014/main" id="{684AA837-4237-4CFA-BB82-0B10B4A89601}"/>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D7FF9DC-C3C6-42FE-BCC2-AF3C7CD95A16}"/>
              </a:ext>
            </a:extLst>
          </p:cNvPr>
          <p:cNvSpPr>
            <a:spLocks noGrp="1"/>
          </p:cNvSpPr>
          <p:nvPr>
            <p:ph type="sldNum" sz="quarter" idx="12"/>
          </p:nvPr>
        </p:nvSpPr>
        <p:spPr/>
        <p:txBody>
          <a:bodyPr/>
          <a:lstStyle/>
          <a:p>
            <a:fld id="{0259E9E5-6B30-45B6-8AD6-F7A9ED8B565A}" type="slidenum">
              <a:rPr lang="en-CH" smtClean="0"/>
              <a:t>‹#›</a:t>
            </a:fld>
            <a:endParaRPr lang="en-CH"/>
          </a:p>
        </p:txBody>
      </p:sp>
    </p:spTree>
    <p:extLst>
      <p:ext uri="{BB962C8B-B14F-4D97-AF65-F5344CB8AC3E}">
        <p14:creationId xmlns:p14="http://schemas.microsoft.com/office/powerpoint/2010/main" val="285630124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2_3 x Image Bullets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42764" y="425607"/>
            <a:ext cx="5213600" cy="432000"/>
          </a:xfrm>
        </p:spPr>
        <p:txBody>
          <a:bodyPr/>
          <a:lstStyle>
            <a:lvl1pPr>
              <a:defRPr>
                <a:solidFill>
                  <a:schemeClr val="tx1">
                    <a:lumMod val="75000"/>
                    <a:lumOff val="25000"/>
                  </a:schemeClr>
                </a:solidFill>
              </a:defRPr>
            </a:lvl1pPr>
          </a:lstStyle>
          <a:p>
            <a:r>
              <a:rPr lang="it-IT" noProof="0"/>
              <a:t>Fare clic per modificare lo stile del titolo dello schema</a:t>
            </a:r>
            <a:endParaRPr lang="en-US" noProof="0"/>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44455" y="1369128"/>
            <a:ext cx="3002400" cy="432000"/>
          </a:xfrm>
        </p:spPr>
        <p:txBody>
          <a:bodyPr/>
          <a:lstStyle>
            <a:lvl1pPr marL="0" indent="0" algn="l">
              <a:buNone/>
              <a:defRPr b="1">
                <a:latin typeface="+mj-lt"/>
              </a:defRPr>
            </a:lvl1pPr>
          </a:lstStyle>
          <a:p>
            <a:pPr lvl="0"/>
            <a:r>
              <a:rPr lang="en-US" noProof="0"/>
              <a:t>Bullet 1</a:t>
            </a: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noProof="0" smtClean="0"/>
              <a:pPr/>
              <a:t>‹#›</a:t>
            </a:fld>
            <a:endParaRPr lang="en-US" noProof="0"/>
          </a:p>
        </p:txBody>
      </p:sp>
    </p:spTree>
    <p:extLst>
      <p:ext uri="{BB962C8B-B14F-4D97-AF65-F5344CB8AC3E}">
        <p14:creationId xmlns:p14="http://schemas.microsoft.com/office/powerpoint/2010/main" val="336718897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96B156-96ED-ECC8-2737-E19254139F0A}"/>
              </a:ext>
            </a:extLst>
          </p:cNvPr>
          <p:cNvSpPr/>
          <p:nvPr userDrawn="1"/>
        </p:nvSpPr>
        <p:spPr>
          <a:xfrm>
            <a:off x="0" y="5915770"/>
            <a:ext cx="12192000" cy="94223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63C2D2E7-30D0-1B43-7E5E-F34CB1E9EE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6449" y="5911704"/>
            <a:ext cx="1673040" cy="938534"/>
          </a:xfrm>
          <a:prstGeom prst="rect">
            <a:avLst/>
          </a:prstGeom>
        </p:spPr>
      </p:pic>
    </p:spTree>
    <p:extLst>
      <p:ext uri="{BB962C8B-B14F-4D97-AF65-F5344CB8AC3E}">
        <p14:creationId xmlns:p14="http://schemas.microsoft.com/office/powerpoint/2010/main" val="401868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313035"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831637" y="1541183"/>
            <a:ext cx="9313035"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sp>
        <p:nvSpPr>
          <p:cNvPr id="7" name="Text Placeholder 6"/>
          <p:cNvSpPr>
            <a:spLocks noGrp="1"/>
          </p:cNvSpPr>
          <p:nvPr>
            <p:ph type="body" sz="quarter" idx="10"/>
          </p:nvPr>
        </p:nvSpPr>
        <p:spPr>
          <a:xfrm>
            <a:off x="2832105" y="2276475"/>
            <a:ext cx="9120551" cy="4392887"/>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3674184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theme" Target="../theme/theme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image" Target="../media/image1.jpeg"/><Relationship Id="rId2" Type="http://schemas.openxmlformats.org/officeDocument/2006/relationships/slideLayout" Target="../slideLayouts/slideLayout56.xml"/><Relationship Id="rId16" Type="http://schemas.openxmlformats.org/officeDocument/2006/relationships/theme" Target="../theme/theme5.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image" Target="../media/image5.jpeg"/><Relationship Id="rId2" Type="http://schemas.openxmlformats.org/officeDocument/2006/relationships/slideLayout" Target="../slideLayouts/slideLayout71.xml"/><Relationship Id="rId16" Type="http://schemas.openxmlformats.org/officeDocument/2006/relationships/theme" Target="../theme/theme6.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6" Type="http://schemas.openxmlformats.org/officeDocument/2006/relationships/image" Target="../media/image1.jpe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7.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42707-DAB0-9642-AB96-BCDAFE10AF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3C5FAD-B53E-A44E-ACCE-FA8671073B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0C309E-16C9-9949-AF70-5ED1258102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AC45BAAE-3D1C-F24D-97C2-A7BE90B756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F600EC8-E292-F447-B047-35F0458B26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71B117-5D75-FF4D-911A-5C226444051F}" type="slidenum">
              <a:rPr lang="en-US" smtClean="0"/>
              <a:t>‹#›</a:t>
            </a:fld>
            <a:endParaRPr lang="en-US"/>
          </a:p>
        </p:txBody>
      </p:sp>
    </p:spTree>
    <p:extLst>
      <p:ext uri="{BB962C8B-B14F-4D97-AF65-F5344CB8AC3E}">
        <p14:creationId xmlns:p14="http://schemas.microsoft.com/office/powerpoint/2010/main" val="131949860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21A29-58FA-47CC-83F1-A2BD88A774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BCD00AF-3D0F-464F-BBA9-70526DA85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6C64825-328B-4F90-A632-6F20C1D9BB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DB6CB-6436-4427-812A-9FEBC394C113}" type="datetime1">
              <a:rPr lang="LID4096" smtClean="0"/>
              <a:t>05/09/2024</a:t>
            </a:fld>
            <a:endParaRPr lang="en-CH"/>
          </a:p>
        </p:txBody>
      </p:sp>
      <p:sp>
        <p:nvSpPr>
          <p:cNvPr id="5" name="Footer Placeholder 4">
            <a:extLst>
              <a:ext uri="{FF2B5EF4-FFF2-40B4-BE49-F238E27FC236}">
                <a16:creationId xmlns:a16="http://schemas.microsoft.com/office/drawing/2014/main" id="{1028838B-031B-45DE-AC2D-6D221D584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0DCAF09C-DE38-4976-B6C4-4F5CAD0ED2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9E9E5-6B30-45B6-8AD6-F7A9ED8B565A}" type="slidenum">
              <a:rPr lang="en-CH" smtClean="0"/>
              <a:t>‹#›</a:t>
            </a:fld>
            <a:endParaRPr lang="en-CH"/>
          </a:p>
        </p:txBody>
      </p:sp>
      <p:pic>
        <p:nvPicPr>
          <p:cNvPr id="7" name="Picture 6" descr="wmo2016_powerpoint_standard_v2-2.jpg">
            <a:extLst>
              <a:ext uri="{FF2B5EF4-FFF2-40B4-BE49-F238E27FC236}">
                <a16:creationId xmlns:a16="http://schemas.microsoft.com/office/drawing/2014/main" id="{81C8D56C-C383-499F-99D9-93F5202C2E89}"/>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5143500"/>
            <a:ext cx="1988820" cy="1714500"/>
          </a:xfrm>
          <a:prstGeom prst="rect">
            <a:avLst/>
          </a:prstGeom>
        </p:spPr>
      </p:pic>
    </p:spTree>
    <p:extLst>
      <p:ext uri="{BB962C8B-B14F-4D97-AF65-F5344CB8AC3E}">
        <p14:creationId xmlns:p14="http://schemas.microsoft.com/office/powerpoint/2010/main" val="125810839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21A29-58FA-47CC-83F1-A2BD88A774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BCD00AF-3D0F-464F-BBA9-70526DA85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6C64825-328B-4F90-A632-6F20C1D9BB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DB6CB-6436-4427-812A-9FEBC394C113}" type="datetime1">
              <a:rPr lang="LID4096" smtClean="0"/>
              <a:t>05/09/2024</a:t>
            </a:fld>
            <a:endParaRPr lang="en-CH"/>
          </a:p>
        </p:txBody>
      </p:sp>
      <p:sp>
        <p:nvSpPr>
          <p:cNvPr id="5" name="Footer Placeholder 4">
            <a:extLst>
              <a:ext uri="{FF2B5EF4-FFF2-40B4-BE49-F238E27FC236}">
                <a16:creationId xmlns:a16="http://schemas.microsoft.com/office/drawing/2014/main" id="{1028838B-031B-45DE-AC2D-6D221D584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0DCAF09C-DE38-4976-B6C4-4F5CAD0ED2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9E9E5-6B30-45B6-8AD6-F7A9ED8B565A}" type="slidenum">
              <a:rPr lang="en-CH" smtClean="0"/>
              <a:t>‹#›</a:t>
            </a:fld>
            <a:endParaRPr lang="en-CH"/>
          </a:p>
        </p:txBody>
      </p:sp>
      <p:pic>
        <p:nvPicPr>
          <p:cNvPr id="7" name="Picture 6" descr="wmo2016_powerpoint_standard_v2-2.jpg">
            <a:extLst>
              <a:ext uri="{FF2B5EF4-FFF2-40B4-BE49-F238E27FC236}">
                <a16:creationId xmlns:a16="http://schemas.microsoft.com/office/drawing/2014/main" id="{81C8D56C-C383-499F-99D9-93F5202C2E89}"/>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5143500"/>
            <a:ext cx="1988820" cy="1714500"/>
          </a:xfrm>
          <a:prstGeom prst="rect">
            <a:avLst/>
          </a:prstGeom>
        </p:spPr>
      </p:pic>
    </p:spTree>
    <p:extLst>
      <p:ext uri="{BB962C8B-B14F-4D97-AF65-F5344CB8AC3E}">
        <p14:creationId xmlns:p14="http://schemas.microsoft.com/office/powerpoint/2010/main" val="265276443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3"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09520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21A29-58FA-47CC-83F1-A2BD88A774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BCD00AF-3D0F-464F-BBA9-70526DA85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6C64825-328B-4F90-A632-6F20C1D9BB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DB6CB-6436-4427-812A-9FEBC394C113}" type="datetime1">
              <a:rPr lang="LID4096" smtClean="0"/>
              <a:t>05/09/2024</a:t>
            </a:fld>
            <a:endParaRPr lang="en-CH"/>
          </a:p>
        </p:txBody>
      </p:sp>
      <p:sp>
        <p:nvSpPr>
          <p:cNvPr id="5" name="Footer Placeholder 4">
            <a:extLst>
              <a:ext uri="{FF2B5EF4-FFF2-40B4-BE49-F238E27FC236}">
                <a16:creationId xmlns:a16="http://schemas.microsoft.com/office/drawing/2014/main" id="{1028838B-031B-45DE-AC2D-6D221D584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0DCAF09C-DE38-4976-B6C4-4F5CAD0ED2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9E9E5-6B30-45B6-8AD6-F7A9ED8B565A}" type="slidenum">
              <a:rPr lang="en-CH" smtClean="0"/>
              <a:t>‹#›</a:t>
            </a:fld>
            <a:endParaRPr lang="en-CH"/>
          </a:p>
        </p:txBody>
      </p:sp>
      <p:pic>
        <p:nvPicPr>
          <p:cNvPr id="7" name="Picture 6" descr="wmo2016_powerpoint_standard_v2-2.jpg">
            <a:extLst>
              <a:ext uri="{FF2B5EF4-FFF2-40B4-BE49-F238E27FC236}">
                <a16:creationId xmlns:a16="http://schemas.microsoft.com/office/drawing/2014/main" id="{81C8D56C-C383-499F-99D9-93F5202C2E89}"/>
              </a:ext>
            </a:extLst>
          </p:cNvPr>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0" y="5143500"/>
            <a:ext cx="1988820" cy="1714500"/>
          </a:xfrm>
          <a:prstGeom prst="rect">
            <a:avLst/>
          </a:prstGeom>
        </p:spPr>
      </p:pic>
    </p:spTree>
    <p:extLst>
      <p:ext uri="{BB962C8B-B14F-4D97-AF65-F5344CB8AC3E}">
        <p14:creationId xmlns:p14="http://schemas.microsoft.com/office/powerpoint/2010/main" val="348826516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21A29-58FA-47CC-83F1-A2BD88A774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BCD00AF-3D0F-464F-BBA9-70526DA85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6C64825-328B-4F90-A632-6F20C1D9BB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DB6CB-6436-4427-812A-9FEBC394C113}" type="datetime1">
              <a:rPr lang="LID4096" smtClean="0"/>
              <a:t>05/09/2024</a:t>
            </a:fld>
            <a:endParaRPr lang="en-CH"/>
          </a:p>
        </p:txBody>
      </p:sp>
      <p:sp>
        <p:nvSpPr>
          <p:cNvPr id="5" name="Footer Placeholder 4">
            <a:extLst>
              <a:ext uri="{FF2B5EF4-FFF2-40B4-BE49-F238E27FC236}">
                <a16:creationId xmlns:a16="http://schemas.microsoft.com/office/drawing/2014/main" id="{1028838B-031B-45DE-AC2D-6D221D584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0DCAF09C-DE38-4976-B6C4-4F5CAD0ED2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9E9E5-6B30-45B6-8AD6-F7A9ED8B565A}" type="slidenum">
              <a:rPr lang="en-CH" smtClean="0"/>
              <a:t>‹#›</a:t>
            </a:fld>
            <a:endParaRPr lang="en-CH"/>
          </a:p>
        </p:txBody>
      </p:sp>
      <p:pic>
        <p:nvPicPr>
          <p:cNvPr id="7" name="Picture 6" descr="wmo2016_powerpoint_standard_v2-2.jpg">
            <a:extLst>
              <a:ext uri="{FF2B5EF4-FFF2-40B4-BE49-F238E27FC236}">
                <a16:creationId xmlns:a16="http://schemas.microsoft.com/office/drawing/2014/main" id="{81C8D56C-C383-499F-99D9-93F5202C2E89}"/>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0" y="5143500"/>
            <a:ext cx="1988820" cy="1714500"/>
          </a:xfrm>
          <a:prstGeom prst="rect">
            <a:avLst/>
          </a:prstGeom>
        </p:spPr>
      </p:pic>
    </p:spTree>
    <p:extLst>
      <p:ext uri="{BB962C8B-B14F-4D97-AF65-F5344CB8AC3E}">
        <p14:creationId xmlns:p14="http://schemas.microsoft.com/office/powerpoint/2010/main" val="542054086"/>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815"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21A29-58FA-47CC-83F1-A2BD88A774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BCD00AF-3D0F-464F-BBA9-70526DA85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6C64825-328B-4F90-A632-6F20C1D9BB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DB6CB-6436-4427-812A-9FEBC394C113}" type="datetime1">
              <a:rPr lang="LID4096" smtClean="0"/>
              <a:t>05/09/2024</a:t>
            </a:fld>
            <a:endParaRPr lang="en-CH"/>
          </a:p>
        </p:txBody>
      </p:sp>
      <p:sp>
        <p:nvSpPr>
          <p:cNvPr id="5" name="Footer Placeholder 4">
            <a:extLst>
              <a:ext uri="{FF2B5EF4-FFF2-40B4-BE49-F238E27FC236}">
                <a16:creationId xmlns:a16="http://schemas.microsoft.com/office/drawing/2014/main" id="{1028838B-031B-45DE-AC2D-6D221D584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0DCAF09C-DE38-4976-B6C4-4F5CAD0ED2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9E9E5-6B30-45B6-8AD6-F7A9ED8B565A}" type="slidenum">
              <a:rPr lang="en-CH" smtClean="0"/>
              <a:t>‹#›</a:t>
            </a:fld>
            <a:endParaRPr lang="en-CH"/>
          </a:p>
        </p:txBody>
      </p:sp>
      <p:pic>
        <p:nvPicPr>
          <p:cNvPr id="7" name="Picture 6" descr="wmo2016_powerpoint_standard_v2-2.jpg">
            <a:extLst>
              <a:ext uri="{FF2B5EF4-FFF2-40B4-BE49-F238E27FC236}">
                <a16:creationId xmlns:a16="http://schemas.microsoft.com/office/drawing/2014/main" id="{81C8D56C-C383-499F-99D9-93F5202C2E89}"/>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0" y="5143500"/>
            <a:ext cx="1988820" cy="1714500"/>
          </a:xfrm>
          <a:prstGeom prst="rect">
            <a:avLst/>
          </a:prstGeom>
        </p:spPr>
      </p:pic>
    </p:spTree>
    <p:extLst>
      <p:ext uri="{BB962C8B-B14F-4D97-AF65-F5344CB8AC3E}">
        <p14:creationId xmlns:p14="http://schemas.microsoft.com/office/powerpoint/2010/main" val="766807344"/>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9.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png"/><Relationship Id="rId1" Type="http://schemas.openxmlformats.org/officeDocument/2006/relationships/slideLayout" Target="../slideLayouts/slideLayout1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diagramColors" Target="../diagrams/colors1.xml"/><Relationship Id="rId11" Type="http://schemas.openxmlformats.org/officeDocument/2006/relationships/image" Target="../media/image44.png"/><Relationship Id="rId5" Type="http://schemas.openxmlformats.org/officeDocument/2006/relationships/diagramQuickStyle" Target="../diagrams/quickStyle1.xml"/><Relationship Id="rId10" Type="http://schemas.openxmlformats.org/officeDocument/2006/relationships/image" Target="../media/image43.png"/><Relationship Id="rId4" Type="http://schemas.openxmlformats.org/officeDocument/2006/relationships/diagramLayout" Target="../diagrams/layout1.xml"/><Relationship Id="rId9" Type="http://schemas.openxmlformats.org/officeDocument/2006/relationships/image" Target="../media/image42.png"/><Relationship Id="rId14" Type="http://schemas.openxmlformats.org/officeDocument/2006/relationships/image" Target="../media/image47.jpe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5.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71.xml"/><Relationship Id="rId5" Type="http://schemas.openxmlformats.org/officeDocument/2006/relationships/image" Target="../media/image68.png"/><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9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97.xml"/><Relationship Id="rId5" Type="http://schemas.openxmlformats.org/officeDocument/2006/relationships/image" Target="../media/image72.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54.xml"/><Relationship Id="rId5" Type="http://schemas.openxmlformats.org/officeDocument/2006/relationships/image" Target="../media/image80.png"/><Relationship Id="rId4" Type="http://schemas.openxmlformats.org/officeDocument/2006/relationships/image" Target="../media/image79.png"/></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8.xml"/><Relationship Id="rId1" Type="http://schemas.openxmlformats.org/officeDocument/2006/relationships/tags" Target="../tags/tag2.xml"/><Relationship Id="rId5" Type="http://schemas.openxmlformats.org/officeDocument/2006/relationships/image" Target="../media/image82.png"/><Relationship Id="rId4" Type="http://schemas.openxmlformats.org/officeDocument/2006/relationships/image" Target="../media/image81.png"/></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hyperlink" Target="https://www.nature.com/articles/nclimate1745" TargetMode="External"/><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s://www.nature.com/articles/nclimate3378" TargetMode="External"/><Relationship Id="rId4" Type="http://schemas.openxmlformats.org/officeDocument/2006/relationships/hyperlink" Target="https://library.wmo.int/doc_num.php?explnum_id=455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1.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8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79">
            <a:extLst>
              <a:ext uri="{FF2B5EF4-FFF2-40B4-BE49-F238E27FC236}">
                <a16:creationId xmlns:a16="http://schemas.microsoft.com/office/drawing/2014/main" id="{C8461C19-E495-4638-9078-AC28B05A0BE5}"/>
              </a:ext>
            </a:extLst>
          </p:cNvPr>
          <p:cNvSpPr/>
          <p:nvPr/>
        </p:nvSpPr>
        <p:spPr>
          <a:xfrm>
            <a:off x="1071904" y="673709"/>
            <a:ext cx="10048183" cy="738664"/>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a:pPr>
            <a:r>
              <a:rPr kumimoji="0" lang="en-US" sz="4800" b="1" i="0" u="none" strike="noStrike" kern="1000" cap="none" spc="-10" normalizeH="0" baseline="0" noProof="0" dirty="0">
                <a:ln>
                  <a:noFill/>
                </a:ln>
                <a:solidFill>
                  <a:schemeClr val="accent6">
                    <a:lumMod val="20000"/>
                    <a:lumOff val="80000"/>
                  </a:schemeClr>
                </a:solidFill>
                <a:effectLst/>
                <a:uLnTx/>
                <a:uFillTx/>
                <a:latin typeface="Calibri Light" panose="020F0302020204030204"/>
                <a:ea typeface="Verdana" panose="020B0604030504040204" pitchFamily="34" charset="0"/>
                <a:cs typeface="Verdana" panose="020B0604030504040204" pitchFamily="34" charset="0"/>
                <a:sym typeface="Montserrat-Regular"/>
              </a:rPr>
              <a:t>Global </a:t>
            </a:r>
            <a:r>
              <a:rPr kumimoji="0" lang="en-CH" sz="4800" b="1" i="0" u="none" strike="noStrike" kern="1000" cap="none" spc="-10" normalizeH="0" baseline="0" noProof="0" dirty="0">
                <a:ln>
                  <a:noFill/>
                </a:ln>
                <a:solidFill>
                  <a:schemeClr val="accent6">
                    <a:lumMod val="20000"/>
                    <a:lumOff val="80000"/>
                  </a:schemeClr>
                </a:solidFill>
                <a:effectLst/>
                <a:uLnTx/>
                <a:uFillTx/>
                <a:latin typeface="Calibri Light" panose="020F0302020204030204"/>
                <a:ea typeface="Verdana" panose="020B0604030504040204" pitchFamily="34" charset="0"/>
                <a:cs typeface="Verdana" panose="020B0604030504040204" pitchFamily="34" charset="0"/>
                <a:sym typeface="Montserrat-Regular"/>
              </a:rPr>
              <a:t>and Regional</a:t>
            </a:r>
            <a:r>
              <a:rPr kumimoji="0" lang="en-US" sz="4800" b="1" i="0" u="none" strike="noStrike" kern="1000" cap="none" spc="-10" normalizeH="0" baseline="0" noProof="0" dirty="0">
                <a:ln>
                  <a:noFill/>
                </a:ln>
                <a:solidFill>
                  <a:schemeClr val="accent6">
                    <a:lumMod val="20000"/>
                    <a:lumOff val="80000"/>
                  </a:schemeClr>
                </a:solidFill>
                <a:effectLst/>
                <a:uLnTx/>
                <a:uFillTx/>
                <a:latin typeface="Calibri Light" panose="020F0302020204030204"/>
                <a:ea typeface="Verdana" panose="020B0604030504040204" pitchFamily="34" charset="0"/>
                <a:cs typeface="Verdana" panose="020B0604030504040204" pitchFamily="34" charset="0"/>
                <a:sym typeface="Montserrat-Regular"/>
              </a:rPr>
              <a:t> Climate Services</a:t>
            </a:r>
            <a:endParaRPr kumimoji="0" lang="en-CH" sz="4800" b="1" i="0" u="none" strike="noStrike" kern="1000" cap="none" spc="-10" normalizeH="0" baseline="0" noProof="0" dirty="0">
              <a:ln>
                <a:noFill/>
              </a:ln>
              <a:solidFill>
                <a:schemeClr val="accent6">
                  <a:lumMod val="20000"/>
                  <a:lumOff val="80000"/>
                </a:schemeClr>
              </a:solidFill>
              <a:effectLst/>
              <a:uLnTx/>
              <a:uFillTx/>
              <a:latin typeface="Calibri Light" panose="020F0302020204030204"/>
              <a:ea typeface="Verdana" panose="020B0604030504040204" pitchFamily="34" charset="0"/>
              <a:cs typeface="Verdana" panose="020B0604030504040204" pitchFamily="34" charset="0"/>
              <a:sym typeface="Montserrat-Regular"/>
            </a:endParaRPr>
          </a:p>
        </p:txBody>
      </p:sp>
      <p:sp>
        <p:nvSpPr>
          <p:cNvPr id="2" name="Shape 79">
            <a:extLst>
              <a:ext uri="{FF2B5EF4-FFF2-40B4-BE49-F238E27FC236}">
                <a16:creationId xmlns:a16="http://schemas.microsoft.com/office/drawing/2014/main" id="{9500F7D2-A954-8761-3527-C158DDFB1106}"/>
              </a:ext>
            </a:extLst>
          </p:cNvPr>
          <p:cNvSpPr/>
          <p:nvPr/>
        </p:nvSpPr>
        <p:spPr>
          <a:xfrm>
            <a:off x="1071904" y="3046441"/>
            <a:ext cx="10048183" cy="1447704"/>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600"/>
              </a:spcAft>
              <a:buClrTx/>
              <a:buSzTx/>
              <a:buFontTx/>
              <a:buNone/>
              <a:tabLst/>
              <a:defRPr sz="1800"/>
            </a:pPr>
            <a:r>
              <a:rPr kumimoji="0" lang="de-DE"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Prof</a:t>
            </a:r>
            <a:r>
              <a:rPr kumimoji="0" lang="en-CH" sz="2800" b="0" i="0" u="none" strike="noStrike" kern="1000" cap="none" spc="-10" normalizeH="0" baseline="0" noProof="0" dirty="0" err="1">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essor</a:t>
            </a:r>
            <a:r>
              <a:rPr kumimoji="0" lang="de-DE"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 </a:t>
            </a:r>
            <a:r>
              <a:rPr kumimoji="0" lang="en-CH"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Chris Hewitt</a:t>
            </a:r>
            <a:r>
              <a:rPr kumimoji="0" lang="de-DE"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a:t>
            </a:r>
          </a:p>
          <a:p>
            <a:pPr marL="0" marR="0" lvl="0" indent="0" algn="ctr" defTabSz="914400" rtl="0" eaLnBrk="1" fontAlgn="auto" latinLnBrk="0" hangingPunct="1">
              <a:lnSpc>
                <a:spcPts val="3360"/>
              </a:lnSpc>
              <a:spcBef>
                <a:spcPts val="0"/>
              </a:spcBef>
              <a:spcAft>
                <a:spcPts val="600"/>
              </a:spcAft>
              <a:buClrTx/>
              <a:buSzTx/>
              <a:buFontTx/>
              <a:buNone/>
              <a:tabLst/>
              <a:defRPr sz="1800"/>
            </a:pPr>
            <a:r>
              <a:rPr kumimoji="0" lang="en-CH"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WMO Climate Services Director</a:t>
            </a:r>
            <a:endParaRPr kumimoji="0" lang="de-DE"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endParaRPr>
          </a:p>
          <a:p>
            <a:pPr marL="0" marR="0" lvl="0" indent="0" algn="ctr" defTabSz="914400" rtl="0" eaLnBrk="1" fontAlgn="auto" latinLnBrk="0" hangingPunct="1">
              <a:lnSpc>
                <a:spcPts val="3360"/>
              </a:lnSpc>
              <a:spcBef>
                <a:spcPts val="0"/>
              </a:spcBef>
              <a:spcAft>
                <a:spcPts val="600"/>
              </a:spcAft>
              <a:buClrTx/>
              <a:buSzTx/>
              <a:buFontTx/>
              <a:buNone/>
              <a:tabLst/>
              <a:defRPr sz="1800"/>
            </a:pPr>
            <a:r>
              <a:rPr kumimoji="0" lang="en-CH"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rPr>
              <a:t>May 2024</a:t>
            </a:r>
            <a:endParaRPr kumimoji="0" lang="en-US" sz="2800" b="0" i="0" u="none" strike="noStrike" kern="1000" cap="none" spc="-10" normalizeH="0" baseline="0" noProof="0" dirty="0">
              <a:ln>
                <a:noFill/>
              </a:ln>
              <a:solidFill>
                <a:prstClr val="white"/>
              </a:solidFill>
              <a:effectLst/>
              <a:uLnTx/>
              <a:uFillTx/>
              <a:latin typeface="Calibri Light" panose="020F0302020204030204"/>
              <a:ea typeface="Verdana" panose="020B0604030504040204" pitchFamily="34" charset="0"/>
              <a:cs typeface="Verdana" panose="020B0604030504040204" pitchFamily="34" charset="0"/>
              <a:sym typeface="Montserrat-Regular"/>
            </a:endParaRPr>
          </a:p>
        </p:txBody>
      </p:sp>
    </p:spTree>
    <p:extLst>
      <p:ext uri="{BB962C8B-B14F-4D97-AF65-F5344CB8AC3E}">
        <p14:creationId xmlns:p14="http://schemas.microsoft.com/office/powerpoint/2010/main" val="756323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79">
            <a:extLst>
              <a:ext uri="{FF2B5EF4-FFF2-40B4-BE49-F238E27FC236}">
                <a16:creationId xmlns:a16="http://schemas.microsoft.com/office/drawing/2014/main" id="{7D944160-C58B-9D48-B206-468EEB77F546}"/>
              </a:ext>
            </a:extLst>
          </p:cNvPr>
          <p:cNvSpPr/>
          <p:nvPr/>
        </p:nvSpPr>
        <p:spPr>
          <a:xfrm>
            <a:off x="1123388" y="947049"/>
            <a:ext cx="4180113" cy="455446"/>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hr-HR" sz="4400" b="1" i="0" u="none" strike="noStrike" kern="1000" cap="none" spc="0" normalizeH="0" baseline="0" noProof="0">
              <a:ln>
                <a:noFill/>
              </a:ln>
              <a:solidFill>
                <a:srgbClr val="005A9C"/>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5" name="TextBox 4">
            <a:extLst>
              <a:ext uri="{FF2B5EF4-FFF2-40B4-BE49-F238E27FC236}">
                <a16:creationId xmlns:a16="http://schemas.microsoft.com/office/drawing/2014/main" id="{3F23C225-D471-5FBB-DCD5-F136AD2DC290}"/>
              </a:ext>
            </a:extLst>
          </p:cNvPr>
          <p:cNvSpPr txBox="1"/>
          <p:nvPr/>
        </p:nvSpPr>
        <p:spPr>
          <a:xfrm>
            <a:off x="882902" y="906790"/>
            <a:ext cx="2007281" cy="400110"/>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err="1">
                <a:ln>
                  <a:noFill/>
                </a:ln>
                <a:solidFill>
                  <a:srgbClr val="005A9C"/>
                </a:solidFill>
                <a:effectLst/>
                <a:uLnTx/>
                <a:uFillTx/>
                <a:latin typeface="Arial" panose="020B0604020202020204" pitchFamily="34" charset="0"/>
                <a:ea typeface="+mn-ea"/>
                <a:cs typeface="Arial" panose="020B0604020202020204" pitchFamily="34" charset="0"/>
              </a:rPr>
              <a:t>Current</a:t>
            </a:r>
            <a:r>
              <a:rPr kumimoji="0" lang="fr-FR" sz="2000" b="1" i="0" u="none" strike="noStrike" kern="1200" cap="none" spc="0" normalizeH="0" baseline="0" noProof="0">
                <a:ln>
                  <a:noFill/>
                </a:ln>
                <a:solidFill>
                  <a:srgbClr val="005A9C"/>
                </a:solidFill>
                <a:effectLst/>
                <a:uLnTx/>
                <a:uFillTx/>
                <a:latin typeface="Arial" panose="020B0604020202020204" pitchFamily="34" charset="0"/>
                <a:ea typeface="+mn-ea"/>
                <a:cs typeface="Arial" panose="020B0604020202020204" pitchFamily="34" charset="0"/>
              </a:rPr>
              <a:t> </a:t>
            </a:r>
            <a:r>
              <a:rPr kumimoji="0" lang="fr-FR" sz="2000" b="1" i="0" u="none" strike="noStrike" kern="1200" cap="none" spc="0" normalizeH="0" baseline="0" noProof="0" err="1">
                <a:ln>
                  <a:noFill/>
                </a:ln>
                <a:solidFill>
                  <a:srgbClr val="005A9C"/>
                </a:solidFill>
                <a:effectLst/>
                <a:uLnTx/>
                <a:uFillTx/>
                <a:latin typeface="Arial" panose="020B0604020202020204" pitchFamily="34" charset="0"/>
                <a:ea typeface="+mn-ea"/>
                <a:cs typeface="Arial" panose="020B0604020202020204" pitchFamily="34" charset="0"/>
              </a:rPr>
              <a:t>status</a:t>
            </a:r>
            <a:r>
              <a:rPr kumimoji="0" lang="fr-FR" sz="2000" b="1" i="0" u="none" strike="noStrike" kern="1200" cap="none" spc="0" normalizeH="0" baseline="0" noProof="0">
                <a:ln>
                  <a:noFill/>
                </a:ln>
                <a:solidFill>
                  <a:srgbClr val="005A9C"/>
                </a:solidFill>
                <a:effectLst/>
                <a:uLnTx/>
                <a:uFillTx/>
                <a:latin typeface="Arial" panose="020B0604020202020204" pitchFamily="34" charset="0"/>
                <a:ea typeface="+mn-ea"/>
                <a:cs typeface="Arial" panose="020B0604020202020204" pitchFamily="34" charset="0"/>
              </a:rPr>
              <a:t> </a:t>
            </a:r>
            <a:endParaRPr kumimoji="0" lang="en-US" sz="2000" b="1" i="0" u="none" strike="noStrike" kern="1200" cap="none" spc="0" normalizeH="0" baseline="0" noProof="0">
              <a:ln>
                <a:noFill/>
              </a:ln>
              <a:solidFill>
                <a:srgbClr val="005A9C"/>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FF980637-8916-1608-7073-AF989B4CCF9D}"/>
              </a:ext>
            </a:extLst>
          </p:cNvPr>
          <p:cNvSpPr txBox="1"/>
          <p:nvPr/>
        </p:nvSpPr>
        <p:spPr>
          <a:xfrm>
            <a:off x="9286871" y="906790"/>
            <a:ext cx="26356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err="1">
                <a:ln>
                  <a:noFill/>
                </a:ln>
                <a:solidFill>
                  <a:srgbClr val="005A9C"/>
                </a:solidFill>
                <a:effectLst/>
                <a:uLnTx/>
                <a:uFillTx/>
                <a:latin typeface="Arial" panose="020B0604020202020204" pitchFamily="34" charset="0"/>
                <a:ea typeface="+mn-ea"/>
                <a:cs typeface="Arial" panose="020B0604020202020204" pitchFamily="34" charset="0"/>
              </a:rPr>
              <a:t>Role</a:t>
            </a:r>
            <a:endParaRPr kumimoji="0" lang="en-US" sz="2000" b="1" i="0" u="none" strike="noStrike" kern="1200" cap="none" spc="0" normalizeH="0" baseline="0" noProof="0">
              <a:ln>
                <a:noFill/>
              </a:ln>
              <a:solidFill>
                <a:srgbClr val="005A9C"/>
              </a:solidFill>
              <a:effectLst/>
              <a:uLnTx/>
              <a:uFillTx/>
              <a:latin typeface="Arial" panose="020B0604020202020204" pitchFamily="34" charset="0"/>
              <a:ea typeface="+mn-ea"/>
              <a:cs typeface="Arial" panose="020B0604020202020204" pitchFamily="34" charset="0"/>
            </a:endParaRPr>
          </a:p>
        </p:txBody>
      </p:sp>
      <p:sp>
        <p:nvSpPr>
          <p:cNvPr id="11" name="AutoShape 3">
            <a:extLst>
              <a:ext uri="{FF2B5EF4-FFF2-40B4-BE49-F238E27FC236}">
                <a16:creationId xmlns:a16="http://schemas.microsoft.com/office/drawing/2014/main" id="{68799908-B829-8C5A-0B2E-B6EFC3B9AD74}"/>
              </a:ext>
            </a:extLst>
          </p:cNvPr>
          <p:cNvSpPr/>
          <p:nvPr/>
        </p:nvSpPr>
        <p:spPr>
          <a:xfrm flipV="1">
            <a:off x="7992088" y="1123994"/>
            <a:ext cx="0" cy="4328160"/>
          </a:xfrm>
          <a:prstGeom prst="line">
            <a:avLst/>
          </a:prstGeom>
          <a:ln w="38100" cap="flat">
            <a:solidFill>
              <a:srgbClr val="5592C6">
                <a:alpha val="49804"/>
              </a:srgbClr>
            </a:solidFill>
            <a:prstDash val="sys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Shape 79">
            <a:extLst>
              <a:ext uri="{FF2B5EF4-FFF2-40B4-BE49-F238E27FC236}">
                <a16:creationId xmlns:a16="http://schemas.microsoft.com/office/drawing/2014/main" id="{0A26A4E6-EE7D-DC65-FE21-C15E82E94618}"/>
              </a:ext>
            </a:extLst>
          </p:cNvPr>
          <p:cNvSpPr/>
          <p:nvPr/>
        </p:nvSpPr>
        <p:spPr>
          <a:xfrm>
            <a:off x="-3757" y="156730"/>
            <a:ext cx="12195757" cy="43088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fr-FR" sz="2800" b="1" i="0" u="none" strike="noStrike" kern="1200" cap="none" spc="0" normalizeH="0" baseline="0" noProof="0" err="1">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Regional</a:t>
            </a:r>
            <a:r>
              <a:rPr kumimoji="0" lang="fr-FR" sz="2800" b="1" i="0" u="none" strike="noStrike" kern="1200" cap="none" spc="0" normalizeH="0" baseline="0" noProof="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 </a:t>
            </a:r>
            <a:r>
              <a:rPr kumimoji="0" lang="fr-FR" sz="2800" b="1" i="0" u="none" strike="noStrike" kern="1200" cap="none" spc="0" normalizeH="0" baseline="0" noProof="0" err="1">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Climate</a:t>
            </a:r>
            <a:r>
              <a:rPr kumimoji="0" lang="fr-FR" sz="2800" b="1" i="0" u="none" strike="noStrike" kern="1200" cap="none" spc="0" normalizeH="0" baseline="0" noProof="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 Centres (</a:t>
            </a:r>
            <a:r>
              <a:rPr kumimoji="0" lang="fr-FR" sz="2800" b="1" i="0" u="none" strike="noStrike" kern="1200" cap="none" spc="0" normalizeH="0" baseline="0" noProof="0" err="1">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RCCs</a:t>
            </a:r>
            <a:r>
              <a:rPr kumimoji="0" lang="fr-FR" sz="2800" b="1" i="0" u="none" strike="noStrike" kern="1200" cap="none" spc="0" normalizeH="0" baseline="0" noProof="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 - </a:t>
            </a:r>
            <a:r>
              <a:rPr kumimoji="0" lang="fr-FR" sz="2800" b="1" i="0" u="none" strike="noStrike" kern="1200" cap="none" spc="0" normalizeH="0" baseline="0" noProof="0" err="1">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operations</a:t>
            </a:r>
            <a:r>
              <a:rPr kumimoji="0" lang="fr-FR" sz="2800" b="1" i="0" u="none" strike="noStrike" kern="1200" cap="none" spc="0" normalizeH="0" baseline="0" noProof="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 and </a:t>
            </a:r>
            <a:r>
              <a:rPr kumimoji="0" lang="fr-FR" sz="2800" b="1" i="0" u="none" strike="noStrike" kern="1200" cap="none" spc="0" normalizeH="0" baseline="0" noProof="0" err="1">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designation</a:t>
            </a:r>
            <a:endParaRPr kumimoji="0" lang="fr-FR" sz="2800" b="1" i="0" u="none" strike="noStrike" kern="1200" cap="none" spc="0" normalizeH="0" baseline="0" noProof="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endParaRPr>
          </a:p>
        </p:txBody>
      </p:sp>
      <p:pic>
        <p:nvPicPr>
          <p:cNvPr id="2" name="Picture 1" descr="A picture containing text, map, atlas, diagram&#10;&#10;Description automatically generated">
            <a:extLst>
              <a:ext uri="{FF2B5EF4-FFF2-40B4-BE49-F238E27FC236}">
                <a16:creationId xmlns:a16="http://schemas.microsoft.com/office/drawing/2014/main" id="{40790793-B25E-4B43-3F66-F63107282B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807" y="1320536"/>
            <a:ext cx="7579152" cy="3701976"/>
          </a:xfrm>
          <a:prstGeom prst="rect">
            <a:avLst/>
          </a:prstGeom>
        </p:spPr>
      </p:pic>
      <p:sp>
        <p:nvSpPr>
          <p:cNvPr id="3" name="Shape 103">
            <a:extLst>
              <a:ext uri="{FF2B5EF4-FFF2-40B4-BE49-F238E27FC236}">
                <a16:creationId xmlns:a16="http://schemas.microsoft.com/office/drawing/2014/main" id="{5DD0C1E3-AF52-06F5-A6D3-8B21B6D4444A}"/>
              </a:ext>
            </a:extLst>
          </p:cNvPr>
          <p:cNvSpPr/>
          <p:nvPr/>
        </p:nvSpPr>
        <p:spPr>
          <a:xfrm>
            <a:off x="372159" y="5288760"/>
            <a:ext cx="6923795" cy="276999"/>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a:ln>
                  <a:noFill/>
                </a:ln>
                <a:solidFill>
                  <a:srgbClr val="404040"/>
                </a:solidFill>
                <a:effectLst/>
                <a:uLnTx/>
                <a:uFillTx/>
                <a:latin typeface="Arial" panose="020B0604020202020204" pitchFamily="34" charset="0"/>
                <a:ea typeface="Helvetica Neue" panose="02000503000000020004" pitchFamily="2" charset="0"/>
                <a:cs typeface="Arial" panose="020B0604020202020204" pitchFamily="34" charset="0"/>
              </a:rPr>
              <a:t>16 WMO Regional Climate Centres and Regional Climate Centre-Networks</a:t>
            </a:r>
            <a:endParaRPr kumimoji="0" lang="en-GB" sz="1400" b="0" i="1" u="none" strike="noStrike" kern="1200" cap="none" spc="0" normalizeH="0" baseline="0" noProof="0">
              <a:ln>
                <a:noFill/>
              </a:ln>
              <a:solidFill>
                <a:srgbClr val="404040"/>
              </a:solidFill>
              <a:effectLst/>
              <a:uLnTx/>
              <a:uFillTx/>
              <a:latin typeface="Arial" panose="020B0604020202020204" pitchFamily="34" charset="0"/>
              <a:ea typeface="Helvetica Neue" panose="02000503000000020004" pitchFamily="2" charset="0"/>
              <a:cs typeface="Arial" panose="020B0604020202020204" pitchFamily="34" charset="0"/>
            </a:endParaRPr>
          </a:p>
        </p:txBody>
      </p:sp>
      <p:sp>
        <p:nvSpPr>
          <p:cNvPr id="4" name="Shape 103">
            <a:extLst>
              <a:ext uri="{FF2B5EF4-FFF2-40B4-BE49-F238E27FC236}">
                <a16:creationId xmlns:a16="http://schemas.microsoft.com/office/drawing/2014/main" id="{A00742F6-28D4-7940-D706-DB9864E24B15}"/>
              </a:ext>
            </a:extLst>
          </p:cNvPr>
          <p:cNvSpPr/>
          <p:nvPr/>
        </p:nvSpPr>
        <p:spPr>
          <a:xfrm>
            <a:off x="8183015" y="2453932"/>
            <a:ext cx="3820178" cy="280076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60960" anchor="t">
            <a:spAutoFit/>
          </a:bodyPr>
          <a:lstStyle/>
          <a:p>
            <a:pPr marL="0" marR="0" lvl="0" indent="0" algn="just" defTabSz="457200" rtl="0" eaLnBrk="1" fontAlgn="auto" latinLnBrk="0" hangingPunct="1">
              <a:lnSpc>
                <a:spcPct val="100000"/>
              </a:lnSpc>
              <a:spcBef>
                <a:spcPts val="0"/>
              </a:spcBef>
              <a:spcAft>
                <a:spcPts val="600"/>
              </a:spcAft>
              <a:buClrTx/>
              <a:buSzTx/>
              <a:buFontTx/>
              <a:buNone/>
              <a:tabLst/>
              <a:defRPr/>
            </a:pPr>
            <a:r>
              <a:rPr kumimoji="0" lang="en-CH" sz="1400" b="1" i="0" u="none" strike="noStrike" kern="1200" cap="none" spc="0" normalizeH="0" baseline="0" noProof="0">
                <a:ln>
                  <a:noFill/>
                </a:ln>
                <a:solidFill>
                  <a:srgbClr val="0070C0"/>
                </a:solidFill>
                <a:effectLst/>
                <a:uLnTx/>
                <a:uFillTx/>
                <a:latin typeface="Arial" panose="020B0604020202020204" pitchFamily="34" charset="0"/>
                <a:ea typeface="Helvetica Neue" panose="02000503000000020004" pitchFamily="2" charset="0"/>
                <a:cs typeface="Arial" panose="020B0604020202020204" pitchFamily="34" charset="0"/>
              </a:rPr>
              <a:t>Mandatory functions</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Long-Range Forecasting</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C</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limate</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 monitoring</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D</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ata</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 services</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Training</a:t>
            </a:r>
            <a:endPar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600"/>
              </a:spcAft>
              <a:buClrTx/>
              <a:buSzTx/>
              <a:buFontTx/>
              <a:buNone/>
              <a:tabLst/>
              <a:defRPr/>
            </a:pPr>
            <a:r>
              <a:rPr kumimoji="0" lang="en-CH" sz="1400" b="1" i="0" u="none" strike="noStrike" kern="1200" cap="none" spc="0" normalizeH="0" baseline="0" noProof="0">
                <a:ln>
                  <a:noFill/>
                </a:ln>
                <a:solidFill>
                  <a:srgbClr val="0070C0"/>
                </a:solidFill>
                <a:effectLst/>
                <a:uLnTx/>
                <a:uFillTx/>
                <a:latin typeface="Arial" panose="020B0604020202020204" pitchFamily="34" charset="0"/>
                <a:ea typeface="Helvetica Neue" panose="02000503000000020004" pitchFamily="2" charset="0"/>
                <a:cs typeface="Arial" panose="020B0604020202020204" pitchFamily="34" charset="0"/>
              </a:rPr>
              <a:t>Highly recommended functions</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Climate prediction and projection</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Non-operational data services</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Coordination</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Training</a:t>
            </a: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 and capacity building</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Research and development</a:t>
            </a:r>
          </a:p>
        </p:txBody>
      </p:sp>
      <p:sp>
        <p:nvSpPr>
          <p:cNvPr id="7" name="TextBox 6">
            <a:extLst>
              <a:ext uri="{FF2B5EF4-FFF2-40B4-BE49-F238E27FC236}">
                <a16:creationId xmlns:a16="http://schemas.microsoft.com/office/drawing/2014/main" id="{84877CA5-6486-4975-0C46-0E2689F0EA8C}"/>
              </a:ext>
            </a:extLst>
          </p:cNvPr>
          <p:cNvSpPr txBox="1"/>
          <p:nvPr/>
        </p:nvSpPr>
        <p:spPr>
          <a:xfrm>
            <a:off x="8183013" y="1477728"/>
            <a:ext cx="3739513" cy="73866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a:spAutoFit/>
          </a:bodyP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CH" sz="1400" b="1"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Centres of Excellence that create regionally-oriented products serving primarily countries (</a:t>
            </a:r>
            <a:r>
              <a:rPr kumimoji="0" lang="en-CH" sz="1400" b="1" i="0" u="none" strike="noStrike" kern="1200" cap="none" spc="0" normalizeH="0" baseline="0" noProof="0" err="1">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NMHSs</a:t>
            </a:r>
            <a:r>
              <a:rPr kumimoji="0" lang="en-CH" sz="1400" b="1" i="0" u="none" strike="noStrike" kern="1200" cap="none" spc="0" normalizeH="0" baseline="0" noProof="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rPr>
              <a:t>)</a:t>
            </a:r>
          </a:p>
        </p:txBody>
      </p:sp>
    </p:spTree>
    <p:extLst>
      <p:ext uri="{BB962C8B-B14F-4D97-AF65-F5344CB8AC3E}">
        <p14:creationId xmlns:p14="http://schemas.microsoft.com/office/powerpoint/2010/main" val="1887595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79">
            <a:extLst>
              <a:ext uri="{FF2B5EF4-FFF2-40B4-BE49-F238E27FC236}">
                <a16:creationId xmlns:a16="http://schemas.microsoft.com/office/drawing/2014/main" id="{7D944160-C58B-9D48-B206-468EEB77F546}"/>
              </a:ext>
            </a:extLst>
          </p:cNvPr>
          <p:cNvSpPr/>
          <p:nvPr/>
        </p:nvSpPr>
        <p:spPr>
          <a:xfrm>
            <a:off x="1123388" y="947049"/>
            <a:ext cx="4180113" cy="455446"/>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hr-HR" sz="4400" b="1" i="0" u="none" strike="noStrike" kern="1000" cap="none" spc="0" normalizeH="0" baseline="0" noProof="0">
              <a:ln>
                <a:noFill/>
              </a:ln>
              <a:solidFill>
                <a:srgbClr val="005A9C"/>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16" name="Shape 79">
            <a:extLst>
              <a:ext uri="{FF2B5EF4-FFF2-40B4-BE49-F238E27FC236}">
                <a16:creationId xmlns:a16="http://schemas.microsoft.com/office/drawing/2014/main" id="{0A26A4E6-EE7D-DC65-FE21-C15E82E94618}"/>
              </a:ext>
            </a:extLst>
          </p:cNvPr>
          <p:cNvSpPr/>
          <p:nvPr/>
        </p:nvSpPr>
        <p:spPr>
          <a:xfrm>
            <a:off x="-3757" y="156730"/>
            <a:ext cx="12195757" cy="43088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fr-FR" sz="2800" b="1" i="0" u="none" strike="noStrike" kern="1200" cap="none" spc="0" normalizeH="0" baseline="0" noProof="0" err="1">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Regional</a:t>
            </a:r>
            <a:r>
              <a:rPr kumimoji="0" lang="fr-FR" sz="2800" b="1" i="0" u="none" strike="noStrike" kern="1200" cap="none" spc="0" normalizeH="0" baseline="0" noProof="0">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 </a:t>
            </a:r>
            <a:r>
              <a:rPr kumimoji="0" lang="fr-FR" sz="2800" b="1" i="0" u="none" strike="noStrike" kern="1200" cap="none" spc="0" normalizeH="0" baseline="0" noProof="0" err="1">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Climate</a:t>
            </a:r>
            <a:r>
              <a:rPr kumimoji="0" lang="fr-FR" sz="2800" b="1" i="0" u="none" strike="noStrike" kern="1200" cap="none" spc="0" normalizeH="0" baseline="0" noProof="0">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 (Outlook) Forums</a:t>
            </a:r>
          </a:p>
        </p:txBody>
      </p:sp>
      <p:grpSp>
        <p:nvGrpSpPr>
          <p:cNvPr id="9" name="Group 8">
            <a:extLst>
              <a:ext uri="{FF2B5EF4-FFF2-40B4-BE49-F238E27FC236}">
                <a16:creationId xmlns:a16="http://schemas.microsoft.com/office/drawing/2014/main" id="{793F436C-235A-2A93-69C7-C0F551E94CE1}"/>
              </a:ext>
            </a:extLst>
          </p:cNvPr>
          <p:cNvGrpSpPr/>
          <p:nvPr/>
        </p:nvGrpSpPr>
        <p:grpSpPr>
          <a:xfrm>
            <a:off x="5853967" y="3116040"/>
            <a:ext cx="6228783" cy="2159788"/>
            <a:chOff x="5853967" y="3622068"/>
            <a:chExt cx="6228783" cy="2159788"/>
          </a:xfrm>
        </p:grpSpPr>
        <p:sp>
          <p:nvSpPr>
            <p:cNvPr id="10" name="Oval 9">
              <a:extLst>
                <a:ext uri="{FF2B5EF4-FFF2-40B4-BE49-F238E27FC236}">
                  <a16:creationId xmlns:a16="http://schemas.microsoft.com/office/drawing/2014/main" id="{96F8FC70-526F-DCE6-32D3-4BF56E7FCBCE}"/>
                </a:ext>
              </a:extLst>
            </p:cNvPr>
            <p:cNvSpPr/>
            <p:nvPr/>
          </p:nvSpPr>
          <p:spPr>
            <a:xfrm>
              <a:off x="5853967" y="3622068"/>
              <a:ext cx="6228783" cy="1228100"/>
            </a:xfrm>
            <a:prstGeom prst="ellipse">
              <a:avLst/>
            </a:prstGeom>
            <a:solidFill>
              <a:srgbClr val="CCE8C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H"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TextBox 11">
              <a:extLst>
                <a:ext uri="{FF2B5EF4-FFF2-40B4-BE49-F238E27FC236}">
                  <a16:creationId xmlns:a16="http://schemas.microsoft.com/office/drawing/2014/main" id="{0C149A6A-3BB0-FD89-1316-B29ECFD28672}"/>
                </a:ext>
              </a:extLst>
            </p:cNvPr>
            <p:cNvSpPr txBox="1"/>
            <p:nvPr/>
          </p:nvSpPr>
          <p:spPr>
            <a:xfrm>
              <a:off x="8219751" y="5474079"/>
              <a:ext cx="1497216" cy="307777"/>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1" i="0" u="none" strike="noStrike" kern="1200" cap="none" spc="0" normalizeH="0" baseline="0" noProof="0">
                  <a:ln>
                    <a:noFill/>
                  </a:ln>
                  <a:solidFill>
                    <a:srgbClr val="719C6C"/>
                  </a:solidFill>
                  <a:effectLst/>
                  <a:uLnTx/>
                  <a:uFillTx/>
                  <a:latin typeface="Arial" panose="020B0604020202020204" pitchFamily="34" charset="0"/>
                  <a:ea typeface="+mn-ea"/>
                  <a:cs typeface="Arial" panose="020B0604020202020204" pitchFamily="34" charset="0"/>
                </a:rPr>
                <a:t>RCF</a:t>
              </a:r>
            </a:p>
          </p:txBody>
        </p:sp>
        <p:cxnSp>
          <p:nvCxnSpPr>
            <p:cNvPr id="13" name="Straight Arrow Connector 12">
              <a:extLst>
                <a:ext uri="{FF2B5EF4-FFF2-40B4-BE49-F238E27FC236}">
                  <a16:creationId xmlns:a16="http://schemas.microsoft.com/office/drawing/2014/main" id="{7DD05486-43D3-C7EE-788A-D9CBFF812AB1}"/>
                </a:ext>
              </a:extLst>
            </p:cNvPr>
            <p:cNvCxnSpPr>
              <a:cxnSpLocks/>
              <a:stCxn id="12" idx="0"/>
              <a:endCxn id="10" idx="4"/>
            </p:cNvCxnSpPr>
            <p:nvPr/>
          </p:nvCxnSpPr>
          <p:spPr>
            <a:xfrm flipV="1">
              <a:off x="8968359" y="4850168"/>
              <a:ext cx="0" cy="623911"/>
            </a:xfrm>
            <a:prstGeom prst="straightConnector1">
              <a:avLst/>
            </a:prstGeom>
            <a:ln w="19050">
              <a:solidFill>
                <a:srgbClr val="719C6C"/>
              </a:solidFill>
              <a:headEnd type="oval" w="med" len="med"/>
              <a:tailEnd type="oval" w="med" len="med"/>
            </a:ln>
          </p:spPr>
          <p:style>
            <a:lnRef idx="1">
              <a:schemeClr val="dk1"/>
            </a:lnRef>
            <a:fillRef idx="0">
              <a:schemeClr val="dk1"/>
            </a:fillRef>
            <a:effectRef idx="0">
              <a:schemeClr val="dk1"/>
            </a:effectRef>
            <a:fontRef idx="minor">
              <a:schemeClr val="tx1"/>
            </a:fontRef>
          </p:style>
        </p:cxnSp>
      </p:grpSp>
      <p:sp>
        <p:nvSpPr>
          <p:cNvPr id="14" name="Shape 103">
            <a:extLst>
              <a:ext uri="{FF2B5EF4-FFF2-40B4-BE49-F238E27FC236}">
                <a16:creationId xmlns:a16="http://schemas.microsoft.com/office/drawing/2014/main" id="{8FD0D104-3EFC-2CE3-0968-6A92FEFD9518}"/>
              </a:ext>
            </a:extLst>
          </p:cNvPr>
          <p:cNvSpPr/>
          <p:nvPr/>
        </p:nvSpPr>
        <p:spPr>
          <a:xfrm>
            <a:off x="1040471" y="5321632"/>
            <a:ext cx="3929007" cy="246221"/>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200" b="0" i="1" u="none" strike="noStrike" kern="1200" cap="none" spc="0" normalizeH="0" baseline="0" noProof="0">
                <a:ln>
                  <a:noFill/>
                </a:ln>
                <a:solidFill>
                  <a:srgbClr val="404040"/>
                </a:solidFill>
                <a:effectLst/>
                <a:uLnTx/>
                <a:uFillTx/>
                <a:latin typeface="Arial" panose="020B0604020202020204" pitchFamily="34" charset="0"/>
                <a:ea typeface="Helvetica Neue" panose="02000503000000020004" pitchFamily="2" charset="0"/>
                <a:cs typeface="Arial" panose="020B0604020202020204" pitchFamily="34" charset="0"/>
              </a:rPr>
              <a:t>WMO Regional Climate Outlook Forums</a:t>
            </a:r>
          </a:p>
        </p:txBody>
      </p:sp>
      <p:grpSp>
        <p:nvGrpSpPr>
          <p:cNvPr id="15" name="Group 14">
            <a:extLst>
              <a:ext uri="{FF2B5EF4-FFF2-40B4-BE49-F238E27FC236}">
                <a16:creationId xmlns:a16="http://schemas.microsoft.com/office/drawing/2014/main" id="{28168DEF-1B9B-373F-3E66-0FEB3AE76268}"/>
              </a:ext>
            </a:extLst>
          </p:cNvPr>
          <p:cNvGrpSpPr/>
          <p:nvPr/>
        </p:nvGrpSpPr>
        <p:grpSpPr>
          <a:xfrm>
            <a:off x="8764185" y="2286626"/>
            <a:ext cx="1146168" cy="1909736"/>
            <a:chOff x="8764185" y="2792654"/>
            <a:chExt cx="1146168" cy="1909736"/>
          </a:xfrm>
        </p:grpSpPr>
        <p:sp>
          <p:nvSpPr>
            <p:cNvPr id="17" name="TextBox 16">
              <a:extLst>
                <a:ext uri="{FF2B5EF4-FFF2-40B4-BE49-F238E27FC236}">
                  <a16:creationId xmlns:a16="http://schemas.microsoft.com/office/drawing/2014/main" id="{00FA3755-AAB3-EDAB-408F-45507654C3AB}"/>
                </a:ext>
              </a:extLst>
            </p:cNvPr>
            <p:cNvSpPr txBox="1"/>
            <p:nvPr/>
          </p:nvSpPr>
          <p:spPr>
            <a:xfrm>
              <a:off x="8764185" y="2792654"/>
              <a:ext cx="1146168" cy="307777"/>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1" i="0" u="none" strike="noStrike" kern="1200" cap="none" spc="0" normalizeH="0" baseline="0" noProof="0">
                  <a:ln>
                    <a:noFill/>
                  </a:ln>
                  <a:solidFill>
                    <a:srgbClr val="D98805"/>
                  </a:solidFill>
                  <a:effectLst/>
                  <a:uLnTx/>
                  <a:uFillTx/>
                  <a:latin typeface="Arial" panose="020B0604020202020204" pitchFamily="34" charset="0"/>
                  <a:ea typeface="+mn-ea"/>
                  <a:cs typeface="Arial" panose="020B0604020202020204" pitchFamily="34" charset="0"/>
                </a:rPr>
                <a:t>RCOF</a:t>
              </a:r>
            </a:p>
          </p:txBody>
        </p:sp>
        <p:cxnSp>
          <p:nvCxnSpPr>
            <p:cNvPr id="18" name="Straight Arrow Connector 17">
              <a:extLst>
                <a:ext uri="{FF2B5EF4-FFF2-40B4-BE49-F238E27FC236}">
                  <a16:creationId xmlns:a16="http://schemas.microsoft.com/office/drawing/2014/main" id="{C6DE0A07-521F-61FA-4056-2468F150F46D}"/>
                </a:ext>
              </a:extLst>
            </p:cNvPr>
            <p:cNvCxnSpPr>
              <a:cxnSpLocks/>
              <a:stCxn id="19" idx="0"/>
              <a:endCxn id="17" idx="2"/>
            </p:cNvCxnSpPr>
            <p:nvPr/>
          </p:nvCxnSpPr>
          <p:spPr>
            <a:xfrm flipV="1">
              <a:off x="9337269" y="3100431"/>
              <a:ext cx="0" cy="637967"/>
            </a:xfrm>
            <a:prstGeom prst="straightConnector1">
              <a:avLst/>
            </a:prstGeom>
            <a:ln w="19050">
              <a:solidFill>
                <a:srgbClr val="D98805"/>
              </a:solidFill>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19" name="Oval 18">
              <a:extLst>
                <a:ext uri="{FF2B5EF4-FFF2-40B4-BE49-F238E27FC236}">
                  <a16:creationId xmlns:a16="http://schemas.microsoft.com/office/drawing/2014/main" id="{53F445BE-4DB4-60BD-5F16-C777CCD7FD9D}"/>
                </a:ext>
              </a:extLst>
            </p:cNvPr>
            <p:cNvSpPr/>
            <p:nvPr/>
          </p:nvSpPr>
          <p:spPr>
            <a:xfrm>
              <a:off x="8848840" y="3738398"/>
              <a:ext cx="976858" cy="963992"/>
            </a:xfrm>
            <a:prstGeom prst="ellipse">
              <a:avLst/>
            </a:prstGeom>
            <a:solidFill>
              <a:srgbClr val="FBAD2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H"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0259AD68-78A8-D0AB-1C61-77F049619B7B}"/>
              </a:ext>
            </a:extLst>
          </p:cNvPr>
          <p:cNvGrpSpPr/>
          <p:nvPr/>
        </p:nvGrpSpPr>
        <p:grpSpPr>
          <a:xfrm>
            <a:off x="6013590" y="3515968"/>
            <a:ext cx="5868525" cy="394530"/>
            <a:chOff x="6013590" y="4021996"/>
            <a:chExt cx="5868525" cy="394530"/>
          </a:xfrm>
        </p:grpSpPr>
        <p:sp>
          <p:nvSpPr>
            <p:cNvPr id="21" name="Arrow: Pentagon 20">
              <a:extLst>
                <a:ext uri="{FF2B5EF4-FFF2-40B4-BE49-F238E27FC236}">
                  <a16:creationId xmlns:a16="http://schemas.microsoft.com/office/drawing/2014/main" id="{AFCFF46F-510F-68C3-6344-0E852D700027}"/>
                </a:ext>
              </a:extLst>
            </p:cNvPr>
            <p:cNvSpPr/>
            <p:nvPr/>
          </p:nvSpPr>
          <p:spPr>
            <a:xfrm>
              <a:off x="6013590" y="4024544"/>
              <a:ext cx="1013974" cy="391982"/>
            </a:xfrm>
            <a:prstGeom prst="homePlate">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HISTORICAL OBSERVATIONS</a:t>
              </a:r>
            </a:p>
          </p:txBody>
        </p:sp>
        <p:sp>
          <p:nvSpPr>
            <p:cNvPr id="22" name="Arrow: Chevron 21">
              <a:extLst>
                <a:ext uri="{FF2B5EF4-FFF2-40B4-BE49-F238E27FC236}">
                  <a16:creationId xmlns:a16="http://schemas.microsoft.com/office/drawing/2014/main" id="{0C4C9825-6193-AE6B-1FD7-A742EDEE2FD2}"/>
                </a:ext>
              </a:extLst>
            </p:cNvPr>
            <p:cNvSpPr/>
            <p:nvPr/>
          </p:nvSpPr>
          <p:spPr>
            <a:xfrm>
              <a:off x="6894265" y="4024403"/>
              <a:ext cx="1091960" cy="391982"/>
            </a:xfrm>
            <a:prstGeom prst="chevron">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MONITORING OF CURRENT CONDITIONS</a:t>
              </a:r>
            </a:p>
          </p:txBody>
        </p:sp>
        <p:sp>
          <p:nvSpPr>
            <p:cNvPr id="23" name="Arrow: Chevron 22">
              <a:extLst>
                <a:ext uri="{FF2B5EF4-FFF2-40B4-BE49-F238E27FC236}">
                  <a16:creationId xmlns:a16="http://schemas.microsoft.com/office/drawing/2014/main" id="{8AD6A3F7-1A4C-CF73-DAFB-2024D399D735}"/>
                </a:ext>
              </a:extLst>
            </p:cNvPr>
            <p:cNvSpPr/>
            <p:nvPr/>
          </p:nvSpPr>
          <p:spPr>
            <a:xfrm>
              <a:off x="7863029" y="4024403"/>
              <a:ext cx="1105330" cy="391982"/>
            </a:xfrm>
            <a:prstGeom prst="chevron">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SUB-SEASONAL PREDICTIONS</a:t>
              </a:r>
            </a:p>
          </p:txBody>
        </p:sp>
        <p:sp>
          <p:nvSpPr>
            <p:cNvPr id="24" name="Arrow: Chevron 23">
              <a:extLst>
                <a:ext uri="{FF2B5EF4-FFF2-40B4-BE49-F238E27FC236}">
                  <a16:creationId xmlns:a16="http://schemas.microsoft.com/office/drawing/2014/main" id="{0F912329-A6CB-18B2-F698-6E939B5096DB}"/>
                </a:ext>
              </a:extLst>
            </p:cNvPr>
            <p:cNvSpPr/>
            <p:nvPr/>
          </p:nvSpPr>
          <p:spPr>
            <a:xfrm>
              <a:off x="8841641" y="4024544"/>
              <a:ext cx="1091960" cy="391982"/>
            </a:xfrm>
            <a:prstGeom prst="chevron">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SEASONAL PREDICTIONS</a:t>
              </a:r>
            </a:p>
          </p:txBody>
        </p:sp>
        <p:sp>
          <p:nvSpPr>
            <p:cNvPr id="25" name="Arrow: Chevron 24">
              <a:extLst>
                <a:ext uri="{FF2B5EF4-FFF2-40B4-BE49-F238E27FC236}">
                  <a16:creationId xmlns:a16="http://schemas.microsoft.com/office/drawing/2014/main" id="{28AE735F-8B0D-E3ED-6644-6D964DC3E128}"/>
                </a:ext>
              </a:extLst>
            </p:cNvPr>
            <p:cNvSpPr/>
            <p:nvPr/>
          </p:nvSpPr>
          <p:spPr>
            <a:xfrm>
              <a:off x="9800701" y="4024403"/>
              <a:ext cx="1091960" cy="391982"/>
            </a:xfrm>
            <a:prstGeom prst="chevron">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ANNUAL TO DECADAL PREDICTIONS</a:t>
              </a:r>
            </a:p>
          </p:txBody>
        </p:sp>
        <p:sp>
          <p:nvSpPr>
            <p:cNvPr id="26" name="Arrow: Chevron 25">
              <a:extLst>
                <a:ext uri="{FF2B5EF4-FFF2-40B4-BE49-F238E27FC236}">
                  <a16:creationId xmlns:a16="http://schemas.microsoft.com/office/drawing/2014/main" id="{4E659C06-17C9-80BC-4720-731829D2E998}"/>
                </a:ext>
              </a:extLst>
            </p:cNvPr>
            <p:cNvSpPr/>
            <p:nvPr/>
          </p:nvSpPr>
          <p:spPr>
            <a:xfrm>
              <a:off x="10762349" y="4021996"/>
              <a:ext cx="1119766" cy="391982"/>
            </a:xfrm>
            <a:prstGeom prst="chevron">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CLIMATE CHANGE PROJECTIONS</a:t>
              </a:r>
            </a:p>
          </p:txBody>
        </p:sp>
      </p:grpSp>
      <p:sp>
        <p:nvSpPr>
          <p:cNvPr id="27" name="Shape 103">
            <a:extLst>
              <a:ext uri="{FF2B5EF4-FFF2-40B4-BE49-F238E27FC236}">
                <a16:creationId xmlns:a16="http://schemas.microsoft.com/office/drawing/2014/main" id="{659838C9-6F07-97E2-7138-6669061C0893}"/>
              </a:ext>
            </a:extLst>
          </p:cNvPr>
          <p:cNvSpPr/>
          <p:nvPr/>
        </p:nvSpPr>
        <p:spPr>
          <a:xfrm>
            <a:off x="289617" y="1590993"/>
            <a:ext cx="5569894" cy="56938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21 </a:t>
            </a:r>
            <a:r>
              <a:rPr kumimoji="0" lang="en-CH" sz="1400" b="0" i="0" u="none" strike="noStrike" kern="1200" cap="none" spc="0" normalizeH="0" baseline="0" noProof="0" err="1">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RCOFs</a:t>
            </a: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 are regularly conducted in many parts of the world.</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RCOFs produce consensus-based </a:t>
            </a: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seasonal </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climate </a:t>
            </a: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forecasts</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a:t>
            </a:r>
            <a:endPar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28" name="Shape 103">
            <a:extLst>
              <a:ext uri="{FF2B5EF4-FFF2-40B4-BE49-F238E27FC236}">
                <a16:creationId xmlns:a16="http://schemas.microsoft.com/office/drawing/2014/main" id="{30C28BBE-9570-C8C4-1574-FF824C05A561}"/>
              </a:ext>
            </a:extLst>
          </p:cNvPr>
          <p:cNvSpPr/>
          <p:nvPr/>
        </p:nvSpPr>
        <p:spPr>
          <a:xfrm>
            <a:off x="6063160" y="1522134"/>
            <a:ext cx="5594283" cy="70788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just" defTabSz="457200" rtl="0" eaLnBrk="1" fontAlgn="auto" latinLnBrk="0" hangingPunct="1">
              <a:lnSpc>
                <a:spcPct val="100000"/>
              </a:lnSpc>
              <a:spcBef>
                <a:spcPts val="0"/>
              </a:spcBef>
              <a:spcAft>
                <a:spcPts val="600"/>
              </a:spcAft>
              <a:buClrTx/>
              <a:buSzTx/>
              <a:buFontTx/>
              <a:buNone/>
              <a:tabLst/>
              <a:defRPr/>
            </a:pPr>
            <a:r>
              <a:rPr kumimoji="0" lang="en-CH" sz="1400" b="0" i="0" u="none" strike="noStrike" kern="1200" cap="none" spc="0" normalizeH="0" baseline="0" noProof="0">
                <a:ln>
                  <a:noFill/>
                </a:ln>
                <a:solidFill>
                  <a:prstClr val="black"/>
                </a:solidFill>
                <a:effectLst/>
                <a:uLnTx/>
                <a:uFillTx/>
                <a:latin typeface="Arial" panose="020B0604020202020204" pitchFamily="34" charset="0"/>
                <a:ea typeface="Verdana"/>
                <a:cs typeface="Arial" panose="020B0604020202020204" pitchFamily="34" charset="0"/>
              </a:rPr>
              <a:t>Efforts are made to evolve the RCOF concept to RCF to encompass a range of products beyond seasonal time scale and better address Members' requirements.</a:t>
            </a:r>
          </a:p>
        </p:txBody>
      </p:sp>
      <p:pic>
        <p:nvPicPr>
          <p:cNvPr id="29" name="Picture 28">
            <a:extLst>
              <a:ext uri="{FF2B5EF4-FFF2-40B4-BE49-F238E27FC236}">
                <a16:creationId xmlns:a16="http://schemas.microsoft.com/office/drawing/2014/main" id="{4AD14482-9FD9-586B-0BD3-0C3E24EDFE23}"/>
              </a:ext>
            </a:extLst>
          </p:cNvPr>
          <p:cNvPicPr>
            <a:picLocks noChangeAspect="1"/>
          </p:cNvPicPr>
          <p:nvPr/>
        </p:nvPicPr>
        <p:blipFill>
          <a:blip r:embed="rId3"/>
          <a:stretch>
            <a:fillRect/>
          </a:stretch>
        </p:blipFill>
        <p:spPr>
          <a:xfrm>
            <a:off x="231956" y="2114975"/>
            <a:ext cx="5546038" cy="3119962"/>
          </a:xfrm>
          <a:prstGeom prst="rect">
            <a:avLst/>
          </a:prstGeom>
        </p:spPr>
      </p:pic>
      <p:sp>
        <p:nvSpPr>
          <p:cNvPr id="30" name="TextBox 29">
            <a:extLst>
              <a:ext uri="{FF2B5EF4-FFF2-40B4-BE49-F238E27FC236}">
                <a16:creationId xmlns:a16="http://schemas.microsoft.com/office/drawing/2014/main" id="{DD460604-5E2B-507F-546C-E41BCDE230D2}"/>
              </a:ext>
            </a:extLst>
          </p:cNvPr>
          <p:cNvSpPr txBox="1"/>
          <p:nvPr/>
        </p:nvSpPr>
        <p:spPr>
          <a:xfrm>
            <a:off x="1115907" y="1074239"/>
            <a:ext cx="4700314" cy="307777"/>
          </a:xfrm>
          <a:prstGeom prst="rect">
            <a:avLst/>
          </a:prstGeom>
          <a:solidFill>
            <a:srgbClr val="E5F3E0"/>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1" i="0" u="none" strike="noStrike" kern="1200" cap="none" spc="0" normalizeH="0" baseline="0" noProof="0">
                <a:ln>
                  <a:noFill/>
                </a:ln>
                <a:solidFill>
                  <a:srgbClr val="24441C"/>
                </a:solidFill>
                <a:effectLst/>
                <a:uLnTx/>
                <a:uFillTx/>
                <a:latin typeface="Arial" panose="020B0604020202020204" pitchFamily="34" charset="0"/>
                <a:ea typeface="Helvetica Neue" panose="02000503000000020004" pitchFamily="2" charset="0"/>
                <a:cs typeface="Arial" panose="020B0604020202020204" pitchFamily="34" charset="0"/>
              </a:rPr>
              <a:t>Regional Climate Outlook Forums</a:t>
            </a:r>
          </a:p>
        </p:txBody>
      </p:sp>
      <p:sp>
        <p:nvSpPr>
          <p:cNvPr id="31" name="TextBox 30">
            <a:extLst>
              <a:ext uri="{FF2B5EF4-FFF2-40B4-BE49-F238E27FC236}">
                <a16:creationId xmlns:a16="http://schemas.microsoft.com/office/drawing/2014/main" id="{031D2DB1-8DED-EE11-4C85-D6245C0F50F6}"/>
              </a:ext>
            </a:extLst>
          </p:cNvPr>
          <p:cNvSpPr txBox="1"/>
          <p:nvPr/>
        </p:nvSpPr>
        <p:spPr>
          <a:xfrm>
            <a:off x="6063246" y="1071986"/>
            <a:ext cx="5569894" cy="307777"/>
          </a:xfrm>
          <a:prstGeom prst="rect">
            <a:avLst/>
          </a:prstGeom>
          <a:solidFill>
            <a:srgbClr val="E5F3E0"/>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1" i="0" u="none" strike="noStrike" kern="1200" cap="none" spc="0" normalizeH="0" baseline="0" noProof="0">
                <a:ln>
                  <a:noFill/>
                </a:ln>
                <a:solidFill>
                  <a:srgbClr val="24441C"/>
                </a:solidFill>
                <a:effectLst/>
                <a:uLnTx/>
                <a:uFillTx/>
                <a:latin typeface="Arial" panose="020B0604020202020204" pitchFamily="34" charset="0"/>
                <a:ea typeface="Verdana" panose="020B0604030504040204" pitchFamily="34" charset="0"/>
                <a:cs typeface="Arial" panose="020B0604020202020204" pitchFamily="34" charset="0"/>
              </a:rPr>
              <a:t>Transition to Regional Climate Forums (</a:t>
            </a:r>
            <a:r>
              <a:rPr kumimoji="0" lang="en-CH" sz="1400" b="1" i="0" u="none" strike="noStrike" kern="1200" cap="none" spc="0" normalizeH="0" baseline="0" noProof="0" err="1">
                <a:ln>
                  <a:noFill/>
                </a:ln>
                <a:solidFill>
                  <a:srgbClr val="24441C"/>
                </a:solidFill>
                <a:effectLst/>
                <a:uLnTx/>
                <a:uFillTx/>
                <a:latin typeface="Arial" panose="020B0604020202020204" pitchFamily="34" charset="0"/>
                <a:ea typeface="Verdana" panose="020B0604030504040204" pitchFamily="34" charset="0"/>
                <a:cs typeface="Arial" panose="020B0604020202020204" pitchFamily="34" charset="0"/>
              </a:rPr>
              <a:t>RCFs</a:t>
            </a:r>
            <a:r>
              <a:rPr kumimoji="0" lang="en-CH" sz="1400" b="1" i="0" u="none" strike="noStrike" kern="1200" cap="none" spc="0" normalizeH="0" baseline="0" noProof="0">
                <a:ln>
                  <a:noFill/>
                </a:ln>
                <a:solidFill>
                  <a:srgbClr val="24441C"/>
                </a:solidFill>
                <a:effectLst/>
                <a:uLnTx/>
                <a:uFillTx/>
                <a:latin typeface="Arial" panose="020B0604020202020204" pitchFamily="34" charset="0"/>
                <a:ea typeface="Verdana" panose="020B0604030504040204" pitchFamily="34" charset="0"/>
                <a:cs typeface="Arial" panose="020B0604020202020204" pitchFamily="34" charset="0"/>
              </a:rPr>
              <a:t>)</a:t>
            </a:r>
            <a:endParaRPr kumimoji="0" lang="en-CH" sz="1400" b="0" i="0" u="none" strike="noStrike" kern="1200" cap="none" spc="0" normalizeH="0" baseline="0" noProof="0">
              <a:ln>
                <a:noFill/>
              </a:ln>
              <a:solidFill>
                <a:srgbClr val="24441C"/>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32" name="Rectangle 31">
            <a:extLst>
              <a:ext uri="{FF2B5EF4-FFF2-40B4-BE49-F238E27FC236}">
                <a16:creationId xmlns:a16="http://schemas.microsoft.com/office/drawing/2014/main" id="{65337B76-5E2F-5A4E-9BD0-6D5FF608E4B9}"/>
              </a:ext>
            </a:extLst>
          </p:cNvPr>
          <p:cNvSpPr/>
          <p:nvPr/>
        </p:nvSpPr>
        <p:spPr>
          <a:xfrm>
            <a:off x="246327" y="1074239"/>
            <a:ext cx="869580" cy="305524"/>
          </a:xfrm>
          <a:prstGeom prst="rect">
            <a:avLst/>
          </a:prstGeom>
          <a:solidFill>
            <a:srgbClr val="386A2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1" i="0" u="none" strike="noStrike" kern="1200" cap="none" spc="0" normalizeH="0" baseline="0" noProof="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RCOFs</a:t>
            </a:r>
            <a:endParaRPr kumimoji="0" lang="en-CH"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804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000"/>
                                        <p:tgtEl>
                                          <p:spTgt spid="20"/>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map of the world&#10;&#10;Description automatically generated">
            <a:extLst>
              <a:ext uri="{FF2B5EF4-FFF2-40B4-BE49-F238E27FC236}">
                <a16:creationId xmlns:a16="http://schemas.microsoft.com/office/drawing/2014/main" id="{38B389E1-C0BB-934D-5629-A13A53B420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7256" y="3947779"/>
            <a:ext cx="5321350" cy="2836541"/>
          </a:xfrm>
          <a:prstGeom prst="rect">
            <a:avLst/>
          </a:prstGeom>
        </p:spPr>
      </p:pic>
      <p:sp>
        <p:nvSpPr>
          <p:cNvPr id="14" name="Shape 103">
            <a:extLst>
              <a:ext uri="{FF2B5EF4-FFF2-40B4-BE49-F238E27FC236}">
                <a16:creationId xmlns:a16="http://schemas.microsoft.com/office/drawing/2014/main" id="{A427E7D5-3B68-3656-84AF-10AEC66D8AD4}"/>
              </a:ext>
            </a:extLst>
          </p:cNvPr>
          <p:cNvSpPr/>
          <p:nvPr/>
        </p:nvSpPr>
        <p:spPr>
          <a:xfrm>
            <a:off x="191242" y="1491950"/>
            <a:ext cx="5240971" cy="1800493"/>
          </a:xfrm>
          <a:prstGeom prst="rect">
            <a:avLst/>
          </a:prstGeom>
          <a:solidFill>
            <a:srgbClr val="92D050">
              <a:alpha val="50000"/>
            </a:srgbClr>
          </a:solidFill>
          <a:ln w="12700">
            <a:solidFill>
              <a:schemeClr val="tx1"/>
            </a:solidFill>
            <a:miter lim="400000"/>
            <a:extLst>
              <a:ext uri="{C807C97D-BFC1-408E-A445-0C87EB9F89A2}">
                <ask:lineSketchStyleProps xmlns:ask="http://schemas.microsoft.com/office/drawing/2018/sketchyshapes" sd="1772001234">
                  <a:custGeom>
                    <a:avLst/>
                    <a:gdLst>
                      <a:gd name="connsiteX0" fmla="*/ 0 w 6202785"/>
                      <a:gd name="connsiteY0" fmla="*/ 0 h 2431435"/>
                      <a:gd name="connsiteX1" fmla="*/ 439834 w 6202785"/>
                      <a:gd name="connsiteY1" fmla="*/ 0 h 2431435"/>
                      <a:gd name="connsiteX2" fmla="*/ 941696 w 6202785"/>
                      <a:gd name="connsiteY2" fmla="*/ 0 h 2431435"/>
                      <a:gd name="connsiteX3" fmla="*/ 1629641 w 6202785"/>
                      <a:gd name="connsiteY3" fmla="*/ 0 h 2431435"/>
                      <a:gd name="connsiteX4" fmla="*/ 2069475 w 6202785"/>
                      <a:gd name="connsiteY4" fmla="*/ 0 h 2431435"/>
                      <a:gd name="connsiteX5" fmla="*/ 2571336 w 6202785"/>
                      <a:gd name="connsiteY5" fmla="*/ 0 h 2431435"/>
                      <a:gd name="connsiteX6" fmla="*/ 3011170 w 6202785"/>
                      <a:gd name="connsiteY6" fmla="*/ 0 h 2431435"/>
                      <a:gd name="connsiteX7" fmla="*/ 3513032 w 6202785"/>
                      <a:gd name="connsiteY7" fmla="*/ 0 h 2431435"/>
                      <a:gd name="connsiteX8" fmla="*/ 3952866 w 6202785"/>
                      <a:gd name="connsiteY8" fmla="*/ 0 h 2431435"/>
                      <a:gd name="connsiteX9" fmla="*/ 4392700 w 6202785"/>
                      <a:gd name="connsiteY9" fmla="*/ 0 h 2431435"/>
                      <a:gd name="connsiteX10" fmla="*/ 4956589 w 6202785"/>
                      <a:gd name="connsiteY10" fmla="*/ 0 h 2431435"/>
                      <a:gd name="connsiteX11" fmla="*/ 5396423 w 6202785"/>
                      <a:gd name="connsiteY11" fmla="*/ 0 h 2431435"/>
                      <a:gd name="connsiteX12" fmla="*/ 6202785 w 6202785"/>
                      <a:gd name="connsiteY12" fmla="*/ 0 h 2431435"/>
                      <a:gd name="connsiteX13" fmla="*/ 6202785 w 6202785"/>
                      <a:gd name="connsiteY13" fmla="*/ 486287 h 2431435"/>
                      <a:gd name="connsiteX14" fmla="*/ 6202785 w 6202785"/>
                      <a:gd name="connsiteY14" fmla="*/ 899631 h 2431435"/>
                      <a:gd name="connsiteX15" fmla="*/ 6202785 w 6202785"/>
                      <a:gd name="connsiteY15" fmla="*/ 1337289 h 2431435"/>
                      <a:gd name="connsiteX16" fmla="*/ 6202785 w 6202785"/>
                      <a:gd name="connsiteY16" fmla="*/ 1872205 h 2431435"/>
                      <a:gd name="connsiteX17" fmla="*/ 6202785 w 6202785"/>
                      <a:gd name="connsiteY17" fmla="*/ 2431435 h 2431435"/>
                      <a:gd name="connsiteX18" fmla="*/ 5700923 w 6202785"/>
                      <a:gd name="connsiteY18" fmla="*/ 2431435 h 2431435"/>
                      <a:gd name="connsiteX19" fmla="*/ 5075006 w 6202785"/>
                      <a:gd name="connsiteY19" fmla="*/ 2431435 h 2431435"/>
                      <a:gd name="connsiteX20" fmla="*/ 4573144 w 6202785"/>
                      <a:gd name="connsiteY20" fmla="*/ 2431435 h 2431435"/>
                      <a:gd name="connsiteX21" fmla="*/ 4195338 w 6202785"/>
                      <a:gd name="connsiteY21" fmla="*/ 2431435 h 2431435"/>
                      <a:gd name="connsiteX22" fmla="*/ 3693477 w 6202785"/>
                      <a:gd name="connsiteY22" fmla="*/ 2431435 h 2431435"/>
                      <a:gd name="connsiteX23" fmla="*/ 3067559 w 6202785"/>
                      <a:gd name="connsiteY23" fmla="*/ 2431435 h 2431435"/>
                      <a:gd name="connsiteX24" fmla="*/ 2379614 w 6202785"/>
                      <a:gd name="connsiteY24" fmla="*/ 2431435 h 2431435"/>
                      <a:gd name="connsiteX25" fmla="*/ 1815724 w 6202785"/>
                      <a:gd name="connsiteY25" fmla="*/ 2431435 h 2431435"/>
                      <a:gd name="connsiteX26" fmla="*/ 1375890 w 6202785"/>
                      <a:gd name="connsiteY26" fmla="*/ 2431435 h 2431435"/>
                      <a:gd name="connsiteX27" fmla="*/ 874029 w 6202785"/>
                      <a:gd name="connsiteY27" fmla="*/ 2431435 h 2431435"/>
                      <a:gd name="connsiteX28" fmla="*/ 0 w 6202785"/>
                      <a:gd name="connsiteY28" fmla="*/ 2431435 h 2431435"/>
                      <a:gd name="connsiteX29" fmla="*/ 0 w 6202785"/>
                      <a:gd name="connsiteY29" fmla="*/ 1920834 h 2431435"/>
                      <a:gd name="connsiteX30" fmla="*/ 0 w 6202785"/>
                      <a:gd name="connsiteY30" fmla="*/ 1483175 h 2431435"/>
                      <a:gd name="connsiteX31" fmla="*/ 0 w 6202785"/>
                      <a:gd name="connsiteY31" fmla="*/ 948260 h 2431435"/>
                      <a:gd name="connsiteX32" fmla="*/ 0 w 6202785"/>
                      <a:gd name="connsiteY32" fmla="*/ 486287 h 2431435"/>
                      <a:gd name="connsiteX33" fmla="*/ 0 w 6202785"/>
                      <a:gd name="connsiteY33" fmla="*/ 0 h 243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202785" h="2431435" fill="none" extrusionOk="0">
                        <a:moveTo>
                          <a:pt x="0" y="0"/>
                        </a:moveTo>
                        <a:cubicBezTo>
                          <a:pt x="148893" y="-31819"/>
                          <a:pt x="224195" y="37393"/>
                          <a:pt x="439834" y="0"/>
                        </a:cubicBezTo>
                        <a:cubicBezTo>
                          <a:pt x="655473" y="-37393"/>
                          <a:pt x="712367" y="39543"/>
                          <a:pt x="941696" y="0"/>
                        </a:cubicBezTo>
                        <a:cubicBezTo>
                          <a:pt x="1171025" y="-39543"/>
                          <a:pt x="1336145" y="78033"/>
                          <a:pt x="1629641" y="0"/>
                        </a:cubicBezTo>
                        <a:cubicBezTo>
                          <a:pt x="1923137" y="-78033"/>
                          <a:pt x="1867206" y="5604"/>
                          <a:pt x="2069475" y="0"/>
                        </a:cubicBezTo>
                        <a:cubicBezTo>
                          <a:pt x="2271744" y="-5604"/>
                          <a:pt x="2438463" y="55064"/>
                          <a:pt x="2571336" y="0"/>
                        </a:cubicBezTo>
                        <a:cubicBezTo>
                          <a:pt x="2704209" y="-55064"/>
                          <a:pt x="2808708" y="46793"/>
                          <a:pt x="3011170" y="0"/>
                        </a:cubicBezTo>
                        <a:cubicBezTo>
                          <a:pt x="3213632" y="-46793"/>
                          <a:pt x="3293173" y="3774"/>
                          <a:pt x="3513032" y="0"/>
                        </a:cubicBezTo>
                        <a:cubicBezTo>
                          <a:pt x="3732891" y="-3774"/>
                          <a:pt x="3786871" y="32146"/>
                          <a:pt x="3952866" y="0"/>
                        </a:cubicBezTo>
                        <a:cubicBezTo>
                          <a:pt x="4118861" y="-32146"/>
                          <a:pt x="4194387" y="18899"/>
                          <a:pt x="4392700" y="0"/>
                        </a:cubicBezTo>
                        <a:cubicBezTo>
                          <a:pt x="4591013" y="-18899"/>
                          <a:pt x="4801520" y="4113"/>
                          <a:pt x="4956589" y="0"/>
                        </a:cubicBezTo>
                        <a:cubicBezTo>
                          <a:pt x="5111658" y="-4113"/>
                          <a:pt x="5195454" y="43037"/>
                          <a:pt x="5396423" y="0"/>
                        </a:cubicBezTo>
                        <a:cubicBezTo>
                          <a:pt x="5597392" y="-43037"/>
                          <a:pt x="5889705" y="31651"/>
                          <a:pt x="6202785" y="0"/>
                        </a:cubicBezTo>
                        <a:cubicBezTo>
                          <a:pt x="6226100" y="150924"/>
                          <a:pt x="6181103" y="286123"/>
                          <a:pt x="6202785" y="486287"/>
                        </a:cubicBezTo>
                        <a:cubicBezTo>
                          <a:pt x="6224467" y="686451"/>
                          <a:pt x="6160796" y="772437"/>
                          <a:pt x="6202785" y="899631"/>
                        </a:cubicBezTo>
                        <a:cubicBezTo>
                          <a:pt x="6244774" y="1026825"/>
                          <a:pt x="6187713" y="1124758"/>
                          <a:pt x="6202785" y="1337289"/>
                        </a:cubicBezTo>
                        <a:cubicBezTo>
                          <a:pt x="6217857" y="1549820"/>
                          <a:pt x="6202661" y="1620140"/>
                          <a:pt x="6202785" y="1872205"/>
                        </a:cubicBezTo>
                        <a:cubicBezTo>
                          <a:pt x="6202909" y="2124270"/>
                          <a:pt x="6151583" y="2275238"/>
                          <a:pt x="6202785" y="2431435"/>
                        </a:cubicBezTo>
                        <a:cubicBezTo>
                          <a:pt x="5951871" y="2483768"/>
                          <a:pt x="5885602" y="2423057"/>
                          <a:pt x="5700923" y="2431435"/>
                        </a:cubicBezTo>
                        <a:cubicBezTo>
                          <a:pt x="5516244" y="2439813"/>
                          <a:pt x="5307142" y="2406248"/>
                          <a:pt x="5075006" y="2431435"/>
                        </a:cubicBezTo>
                        <a:cubicBezTo>
                          <a:pt x="4842870" y="2456622"/>
                          <a:pt x="4794634" y="2374223"/>
                          <a:pt x="4573144" y="2431435"/>
                        </a:cubicBezTo>
                        <a:cubicBezTo>
                          <a:pt x="4351654" y="2488647"/>
                          <a:pt x="4353642" y="2425983"/>
                          <a:pt x="4195338" y="2431435"/>
                        </a:cubicBezTo>
                        <a:cubicBezTo>
                          <a:pt x="4037034" y="2436887"/>
                          <a:pt x="3829870" y="2387834"/>
                          <a:pt x="3693477" y="2431435"/>
                        </a:cubicBezTo>
                        <a:cubicBezTo>
                          <a:pt x="3557084" y="2475036"/>
                          <a:pt x="3336130" y="2412093"/>
                          <a:pt x="3067559" y="2431435"/>
                        </a:cubicBezTo>
                        <a:cubicBezTo>
                          <a:pt x="2798988" y="2450777"/>
                          <a:pt x="2693715" y="2405743"/>
                          <a:pt x="2379614" y="2431435"/>
                        </a:cubicBezTo>
                        <a:cubicBezTo>
                          <a:pt x="2065513" y="2457127"/>
                          <a:pt x="2085013" y="2388664"/>
                          <a:pt x="1815724" y="2431435"/>
                        </a:cubicBezTo>
                        <a:cubicBezTo>
                          <a:pt x="1546435" y="2474206"/>
                          <a:pt x="1500349" y="2400722"/>
                          <a:pt x="1375890" y="2431435"/>
                        </a:cubicBezTo>
                        <a:cubicBezTo>
                          <a:pt x="1251431" y="2462148"/>
                          <a:pt x="1067664" y="2374144"/>
                          <a:pt x="874029" y="2431435"/>
                        </a:cubicBezTo>
                        <a:cubicBezTo>
                          <a:pt x="680394" y="2488726"/>
                          <a:pt x="277427" y="2330367"/>
                          <a:pt x="0" y="2431435"/>
                        </a:cubicBezTo>
                        <a:cubicBezTo>
                          <a:pt x="-3531" y="2213745"/>
                          <a:pt x="38138" y="2054216"/>
                          <a:pt x="0" y="1920834"/>
                        </a:cubicBezTo>
                        <a:cubicBezTo>
                          <a:pt x="-38138" y="1787452"/>
                          <a:pt x="30359" y="1583944"/>
                          <a:pt x="0" y="1483175"/>
                        </a:cubicBezTo>
                        <a:cubicBezTo>
                          <a:pt x="-30359" y="1382406"/>
                          <a:pt x="33963" y="1074803"/>
                          <a:pt x="0" y="948260"/>
                        </a:cubicBezTo>
                        <a:cubicBezTo>
                          <a:pt x="-33963" y="821717"/>
                          <a:pt x="20173" y="655043"/>
                          <a:pt x="0" y="486287"/>
                        </a:cubicBezTo>
                        <a:cubicBezTo>
                          <a:pt x="-20173" y="317531"/>
                          <a:pt x="46084" y="218165"/>
                          <a:pt x="0" y="0"/>
                        </a:cubicBezTo>
                        <a:close/>
                      </a:path>
                      <a:path w="6202785" h="2431435" stroke="0" extrusionOk="0">
                        <a:moveTo>
                          <a:pt x="0" y="0"/>
                        </a:moveTo>
                        <a:cubicBezTo>
                          <a:pt x="212902" y="-50216"/>
                          <a:pt x="228256" y="36"/>
                          <a:pt x="439834" y="0"/>
                        </a:cubicBezTo>
                        <a:cubicBezTo>
                          <a:pt x="651412" y="-36"/>
                          <a:pt x="735599" y="45945"/>
                          <a:pt x="879668" y="0"/>
                        </a:cubicBezTo>
                        <a:cubicBezTo>
                          <a:pt x="1023737" y="-45945"/>
                          <a:pt x="1243038" y="39992"/>
                          <a:pt x="1505585" y="0"/>
                        </a:cubicBezTo>
                        <a:cubicBezTo>
                          <a:pt x="1768132" y="-39992"/>
                          <a:pt x="1912290" y="25549"/>
                          <a:pt x="2069475" y="0"/>
                        </a:cubicBezTo>
                        <a:cubicBezTo>
                          <a:pt x="2226660" y="-25549"/>
                          <a:pt x="2417260" y="28861"/>
                          <a:pt x="2695392" y="0"/>
                        </a:cubicBezTo>
                        <a:cubicBezTo>
                          <a:pt x="2973524" y="-28861"/>
                          <a:pt x="2991219" y="5749"/>
                          <a:pt x="3135226" y="0"/>
                        </a:cubicBezTo>
                        <a:cubicBezTo>
                          <a:pt x="3279233" y="-5749"/>
                          <a:pt x="3618741" y="42482"/>
                          <a:pt x="3761143" y="0"/>
                        </a:cubicBezTo>
                        <a:cubicBezTo>
                          <a:pt x="3903545" y="-42482"/>
                          <a:pt x="4006207" y="33059"/>
                          <a:pt x="4200977" y="0"/>
                        </a:cubicBezTo>
                        <a:cubicBezTo>
                          <a:pt x="4395747" y="-33059"/>
                          <a:pt x="4564066" y="29032"/>
                          <a:pt x="4826895" y="0"/>
                        </a:cubicBezTo>
                        <a:cubicBezTo>
                          <a:pt x="5089724" y="-29032"/>
                          <a:pt x="5150680" y="22622"/>
                          <a:pt x="5266728" y="0"/>
                        </a:cubicBezTo>
                        <a:cubicBezTo>
                          <a:pt x="5382776" y="-22622"/>
                          <a:pt x="5564598" y="5265"/>
                          <a:pt x="5644534" y="0"/>
                        </a:cubicBezTo>
                        <a:cubicBezTo>
                          <a:pt x="5724470" y="-5265"/>
                          <a:pt x="6080241" y="17145"/>
                          <a:pt x="6202785" y="0"/>
                        </a:cubicBezTo>
                        <a:cubicBezTo>
                          <a:pt x="6240001" y="157266"/>
                          <a:pt x="6187957" y="266267"/>
                          <a:pt x="6202785" y="413344"/>
                        </a:cubicBezTo>
                        <a:cubicBezTo>
                          <a:pt x="6217613" y="560421"/>
                          <a:pt x="6180556" y="751343"/>
                          <a:pt x="6202785" y="948260"/>
                        </a:cubicBezTo>
                        <a:cubicBezTo>
                          <a:pt x="6225014" y="1145177"/>
                          <a:pt x="6202605" y="1184143"/>
                          <a:pt x="6202785" y="1361604"/>
                        </a:cubicBezTo>
                        <a:cubicBezTo>
                          <a:pt x="6202965" y="1539065"/>
                          <a:pt x="6201580" y="1630407"/>
                          <a:pt x="6202785" y="1799262"/>
                        </a:cubicBezTo>
                        <a:cubicBezTo>
                          <a:pt x="6203990" y="1968117"/>
                          <a:pt x="6166666" y="2223961"/>
                          <a:pt x="6202785" y="2431435"/>
                        </a:cubicBezTo>
                        <a:cubicBezTo>
                          <a:pt x="6024796" y="2449307"/>
                          <a:pt x="5762031" y="2373089"/>
                          <a:pt x="5638895" y="2431435"/>
                        </a:cubicBezTo>
                        <a:cubicBezTo>
                          <a:pt x="5515759" y="2489781"/>
                          <a:pt x="5260234" y="2374495"/>
                          <a:pt x="5075006" y="2431435"/>
                        </a:cubicBezTo>
                        <a:cubicBezTo>
                          <a:pt x="4889778" y="2488375"/>
                          <a:pt x="4713857" y="2418270"/>
                          <a:pt x="4573144" y="2431435"/>
                        </a:cubicBezTo>
                        <a:cubicBezTo>
                          <a:pt x="4432431" y="2444600"/>
                          <a:pt x="4188136" y="2399268"/>
                          <a:pt x="4009255" y="2431435"/>
                        </a:cubicBezTo>
                        <a:cubicBezTo>
                          <a:pt x="3830374" y="2463602"/>
                          <a:pt x="3620483" y="2407751"/>
                          <a:pt x="3507393" y="2431435"/>
                        </a:cubicBezTo>
                        <a:cubicBezTo>
                          <a:pt x="3394303" y="2455119"/>
                          <a:pt x="3195194" y="2414265"/>
                          <a:pt x="2943503" y="2431435"/>
                        </a:cubicBezTo>
                        <a:cubicBezTo>
                          <a:pt x="2691812" y="2448605"/>
                          <a:pt x="2606241" y="2419537"/>
                          <a:pt x="2317586" y="2431435"/>
                        </a:cubicBezTo>
                        <a:cubicBezTo>
                          <a:pt x="2028931" y="2443333"/>
                          <a:pt x="1772110" y="2394816"/>
                          <a:pt x="1629641" y="2431435"/>
                        </a:cubicBezTo>
                        <a:cubicBezTo>
                          <a:pt x="1487173" y="2468054"/>
                          <a:pt x="1289647" y="2370411"/>
                          <a:pt x="1003723" y="2431435"/>
                        </a:cubicBezTo>
                        <a:cubicBezTo>
                          <a:pt x="717799" y="2492459"/>
                          <a:pt x="407032" y="2374727"/>
                          <a:pt x="0" y="2431435"/>
                        </a:cubicBezTo>
                        <a:cubicBezTo>
                          <a:pt x="-37596" y="2240961"/>
                          <a:pt x="60462" y="2061611"/>
                          <a:pt x="0" y="1920834"/>
                        </a:cubicBezTo>
                        <a:cubicBezTo>
                          <a:pt x="-60462" y="1780057"/>
                          <a:pt x="35978" y="1698195"/>
                          <a:pt x="0" y="1507490"/>
                        </a:cubicBezTo>
                        <a:cubicBezTo>
                          <a:pt x="-35978" y="1316785"/>
                          <a:pt x="37110" y="1162842"/>
                          <a:pt x="0" y="972574"/>
                        </a:cubicBezTo>
                        <a:cubicBezTo>
                          <a:pt x="-37110" y="782306"/>
                          <a:pt x="44511" y="720050"/>
                          <a:pt x="0" y="486287"/>
                        </a:cubicBezTo>
                        <a:cubicBezTo>
                          <a:pt x="-44511" y="252524"/>
                          <a:pt x="52683" y="184273"/>
                          <a:pt x="0" y="0"/>
                        </a:cubicBezTo>
                        <a:close/>
                      </a:path>
                    </a:pathLst>
                  </a:custGeom>
                  <ask:type>
                    <ask:lineSketchNone/>
                  </ask:type>
                </ask:lineSketchStyleProps>
              </a:ext>
            </a:extLst>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National Frameworks: coordination, governance, collaboration</a:t>
            </a:r>
            <a:r>
              <a:rPr kumimoji="0" lang="en-US"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 </a:t>
            </a: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to improve the</a:t>
            </a:r>
            <a:r>
              <a:rPr kumimoji="0" lang="en-US"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 </a:t>
            </a:r>
            <a:r>
              <a:rPr kumimoji="0" lang="en-US"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development</a:t>
            </a:r>
            <a:r>
              <a:rPr kumimoji="0" lang="en-CH"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a:t>
            </a:r>
            <a:r>
              <a:rPr kumimoji="0" lang="en-US"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 delivery </a:t>
            </a:r>
            <a:r>
              <a:rPr kumimoji="0" lang="en-CH"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and use </a:t>
            </a:r>
            <a:r>
              <a:rPr kumimoji="0" lang="en-US"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of climate services at country level</a:t>
            </a:r>
            <a:r>
              <a:rPr kumimoji="0" lang="en-CH"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 </a:t>
            </a: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to support decision-making</a:t>
            </a:r>
          </a:p>
          <a:p>
            <a:pPr marL="0" marR="0" lvl="0" indent="0" algn="just" defTabSz="457200" rtl="0" eaLnBrk="1" fontAlgn="auto" latinLnBrk="0" hangingPunct="1">
              <a:lnSpc>
                <a:spcPct val="100000"/>
              </a:lnSpc>
              <a:spcBef>
                <a:spcPts val="0"/>
              </a:spcBef>
              <a:spcAft>
                <a:spcPts val="600"/>
              </a:spcAft>
              <a:buClrTx/>
              <a:buSzTx/>
              <a:buFontTx/>
              <a:buNone/>
              <a:tabLst/>
              <a:defRPr/>
            </a:pPr>
            <a:endPar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endParaRPr>
          </a:p>
        </p:txBody>
      </p:sp>
      <p:graphicFrame>
        <p:nvGraphicFramePr>
          <p:cNvPr id="4" name="Table 3">
            <a:extLst>
              <a:ext uri="{FF2B5EF4-FFF2-40B4-BE49-F238E27FC236}">
                <a16:creationId xmlns:a16="http://schemas.microsoft.com/office/drawing/2014/main" id="{F7E66B5A-E1E2-9421-257D-78F68187B728}"/>
              </a:ext>
            </a:extLst>
          </p:cNvPr>
          <p:cNvGraphicFramePr>
            <a:graphicFrameLocks noGrp="1"/>
          </p:cNvGraphicFramePr>
          <p:nvPr/>
        </p:nvGraphicFramePr>
        <p:xfrm>
          <a:off x="6830170" y="5933274"/>
          <a:ext cx="4904630" cy="918376"/>
        </p:xfrm>
        <a:graphic>
          <a:graphicData uri="http://schemas.openxmlformats.org/drawingml/2006/table">
            <a:tbl>
              <a:tblPr firstRow="1">
                <a:tableStyleId>{2D5ABB26-0587-4C30-8999-92F81FD0307C}</a:tableStyleId>
              </a:tblPr>
              <a:tblGrid>
                <a:gridCol w="2452315">
                  <a:extLst>
                    <a:ext uri="{9D8B030D-6E8A-4147-A177-3AD203B41FA5}">
                      <a16:colId xmlns:a16="http://schemas.microsoft.com/office/drawing/2014/main" val="1063476286"/>
                    </a:ext>
                  </a:extLst>
                </a:gridCol>
                <a:gridCol w="2452315">
                  <a:extLst>
                    <a:ext uri="{9D8B030D-6E8A-4147-A177-3AD203B41FA5}">
                      <a16:colId xmlns:a16="http://schemas.microsoft.com/office/drawing/2014/main" val="399418297"/>
                    </a:ext>
                  </a:extLst>
                </a:gridCol>
              </a:tblGrid>
              <a:tr h="918376">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endParaRPr lang="en-US" sz="1050" b="0" dirty="0">
                        <a:solidFill>
                          <a:srgbClr val="005BAA"/>
                        </a:solidFill>
                        <a:latin typeface="Verdana" panose="020B0604030504040204" pitchFamily="34" charset="0"/>
                        <a:ea typeface="Verdana" panose="020B0604030504040204" pitchFamily="34" charset="0"/>
                      </a:endParaRPr>
                    </a:p>
                  </a:txBody>
                  <a:tcPr anchor="ctr"/>
                </a:tc>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fld id="{19283BD8-4331-4442-8D7F-5AA08B22643F}" type="slidenum">
                        <a:rPr lang="en-US" sz="1200" b="0" smtClean="0">
                          <a:solidFill>
                            <a:schemeClr val="bg1"/>
                          </a:solidFill>
                          <a:latin typeface="Arial" panose="020B0604020202020204" pitchFamily="34" charset="0"/>
                          <a:ea typeface="Verdana" panose="020B0604030504040204" pitchFamily="34" charset="0"/>
                          <a:cs typeface="Arial" panose="020B0604020202020204" pitchFamily="34" charset="0"/>
                        </a:rPr>
                        <a:pPr marL="0" marR="0" lvl="0" indent="0" algn="r" defTabSz="914400" rtl="0" eaLnBrk="1" fontAlgn="auto" latinLnBrk="0" hangingPunct="1">
                          <a:lnSpc>
                            <a:spcPct val="150000"/>
                          </a:lnSpc>
                          <a:spcBef>
                            <a:spcPts val="0"/>
                          </a:spcBef>
                          <a:spcAft>
                            <a:spcPts val="0"/>
                          </a:spcAft>
                          <a:buClrTx/>
                          <a:buSzTx/>
                          <a:buFontTx/>
                          <a:buNone/>
                          <a:tabLst/>
                          <a:defRPr/>
                        </a:pPr>
                        <a:t>12</a:t>
                      </a:fld>
                      <a:endParaRPr lang="en-US" sz="1200" b="0" dirty="0">
                        <a:solidFill>
                          <a:schemeClr val="bg1"/>
                        </a:solidFill>
                        <a:latin typeface="Arial" panose="020B0604020202020204" pitchFamily="34" charset="0"/>
                        <a:ea typeface="Verdana" panose="020B0604030504040204" pitchFamily="34" charset="0"/>
                        <a:cs typeface="Arial" panose="020B0604020202020204" pitchFamily="34" charset="0"/>
                      </a:endParaRPr>
                    </a:p>
                  </a:txBody>
                  <a:tcPr anchor="ctr"/>
                </a:tc>
                <a:extLst>
                  <a:ext uri="{0D108BD9-81ED-4DB2-BD59-A6C34878D82A}">
                    <a16:rowId xmlns:a16="http://schemas.microsoft.com/office/drawing/2014/main" val="551670588"/>
                  </a:ext>
                </a:extLst>
              </a:tr>
            </a:tbl>
          </a:graphicData>
        </a:graphic>
      </p:graphicFrame>
      <p:pic>
        <p:nvPicPr>
          <p:cNvPr id="6" name="Picture 5">
            <a:extLst>
              <a:ext uri="{FF2B5EF4-FFF2-40B4-BE49-F238E27FC236}">
                <a16:creationId xmlns:a16="http://schemas.microsoft.com/office/drawing/2014/main" id="{A7562795-1847-1F48-A3DC-459DD255DC43}"/>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3757" y="5917325"/>
            <a:ext cx="71263" cy="940675"/>
          </a:xfrm>
          <a:prstGeom prst="rect">
            <a:avLst/>
          </a:prstGeom>
        </p:spPr>
      </p:pic>
      <p:sp>
        <p:nvSpPr>
          <p:cNvPr id="8" name="Shape 79">
            <a:extLst>
              <a:ext uri="{FF2B5EF4-FFF2-40B4-BE49-F238E27FC236}">
                <a16:creationId xmlns:a16="http://schemas.microsoft.com/office/drawing/2014/main" id="{622034FA-92D8-4DFF-3F73-402B9A39BAA6}"/>
              </a:ext>
            </a:extLst>
          </p:cNvPr>
          <p:cNvSpPr/>
          <p:nvPr/>
        </p:nvSpPr>
        <p:spPr>
          <a:xfrm>
            <a:off x="191242" y="112412"/>
            <a:ext cx="11657857" cy="938719"/>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CH" sz="2800" b="1" i="0" u="none" strike="noStrike" kern="1200" cap="none" spc="0" normalizeH="0" baseline="0" noProof="0" dirty="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National level:	</a:t>
            </a:r>
            <a:r>
              <a:rPr kumimoji="0" lang="en-CH" sz="2800" b="1" i="0" u="none" strike="noStrike" kern="1200" cap="none" spc="0" normalizeH="0" baseline="0" noProof="0" dirty="0">
                <a:ln>
                  <a:noFill/>
                </a:ln>
                <a:solidFill>
                  <a:srgbClr val="000000"/>
                </a:solidFill>
                <a:effectLst/>
                <a:uLnTx/>
                <a:uFillTx/>
                <a:latin typeface="Univers" panose="020B0503020202020204" pitchFamily="34" charset="0"/>
                <a:ea typeface="Verdana" panose="020B0604030504040204" pitchFamily="34" charset="0"/>
                <a:cs typeface="Arial" panose="020B0604020202020204" pitchFamily="34" charset="0"/>
              </a:rPr>
              <a:t>National Frameworks for Climate Services</a:t>
            </a: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CH" sz="2800" b="1" i="0" u="none" strike="noStrike" kern="1200" cap="none" spc="0" normalizeH="0" baseline="0" noProof="0" dirty="0">
                <a:ln>
                  <a:noFill/>
                </a:ln>
                <a:solidFill>
                  <a:srgbClr val="000000"/>
                </a:solidFill>
                <a:effectLst/>
                <a:uLnTx/>
                <a:uFillTx/>
                <a:latin typeface="Univers" panose="020B0503020202020204" pitchFamily="34" charset="0"/>
                <a:ea typeface="Verdana" panose="020B0604030504040204" pitchFamily="34" charset="0"/>
                <a:cs typeface="Arial" panose="020B0604020202020204" pitchFamily="34" charset="0"/>
              </a:rPr>
              <a:t>						National Climate Forums</a:t>
            </a:r>
            <a:endParaRPr kumimoji="0" lang="en-GB" sz="2800" b="1" i="0" u="none" strike="noStrike" kern="1200" cap="none" spc="0" normalizeH="0" baseline="0" noProof="0" dirty="0">
              <a:ln>
                <a:noFill/>
              </a:ln>
              <a:solidFill>
                <a:srgbClr val="000000"/>
              </a:solidFill>
              <a:effectLst/>
              <a:uLnTx/>
              <a:uFillTx/>
              <a:latin typeface="Univers" panose="020B0503020202020204" pitchFamily="34" charset="0"/>
              <a:ea typeface="Verdana" panose="020B0604030504040204" pitchFamily="34" charset="0"/>
              <a:cs typeface="Arial" panose="020B0604020202020204" pitchFamily="34" charset="0"/>
            </a:endParaRPr>
          </a:p>
        </p:txBody>
      </p:sp>
      <p:sp>
        <p:nvSpPr>
          <p:cNvPr id="12" name="Shape 103">
            <a:extLst>
              <a:ext uri="{FF2B5EF4-FFF2-40B4-BE49-F238E27FC236}">
                <a16:creationId xmlns:a16="http://schemas.microsoft.com/office/drawing/2014/main" id="{E9A24F74-475A-DA41-63F8-0143D6C119DC}"/>
              </a:ext>
            </a:extLst>
          </p:cNvPr>
          <p:cNvSpPr/>
          <p:nvPr/>
        </p:nvSpPr>
        <p:spPr>
          <a:xfrm>
            <a:off x="221771" y="3565558"/>
            <a:ext cx="5028811" cy="492443"/>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Status of National Frameworks for Climate Services,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as of October 2023</a:t>
            </a:r>
          </a:p>
        </p:txBody>
      </p:sp>
      <p:sp>
        <p:nvSpPr>
          <p:cNvPr id="5" name="Shape 103">
            <a:extLst>
              <a:ext uri="{FF2B5EF4-FFF2-40B4-BE49-F238E27FC236}">
                <a16:creationId xmlns:a16="http://schemas.microsoft.com/office/drawing/2014/main" id="{FE786902-7417-1B7E-4107-E002511C81D7}"/>
              </a:ext>
            </a:extLst>
          </p:cNvPr>
          <p:cNvSpPr/>
          <p:nvPr/>
        </p:nvSpPr>
        <p:spPr>
          <a:xfrm>
            <a:off x="6684628" y="4058001"/>
            <a:ext cx="5195713" cy="276999"/>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Countries organizing National Climate (Outlook) Forums</a:t>
            </a:r>
          </a:p>
        </p:txBody>
      </p:sp>
      <p:sp>
        <p:nvSpPr>
          <p:cNvPr id="2" name="Shape 103">
            <a:extLst>
              <a:ext uri="{FF2B5EF4-FFF2-40B4-BE49-F238E27FC236}">
                <a16:creationId xmlns:a16="http://schemas.microsoft.com/office/drawing/2014/main" id="{835A3C05-4170-A7D0-FED3-1C5D8273E884}"/>
              </a:ext>
            </a:extLst>
          </p:cNvPr>
          <p:cNvSpPr/>
          <p:nvPr/>
        </p:nvSpPr>
        <p:spPr>
          <a:xfrm>
            <a:off x="6782415" y="1491949"/>
            <a:ext cx="5240971" cy="1877437"/>
          </a:xfrm>
          <a:prstGeom prst="rect">
            <a:avLst/>
          </a:prstGeom>
          <a:solidFill>
            <a:srgbClr val="92D050">
              <a:alpha val="50000"/>
            </a:srgbClr>
          </a:solidFill>
          <a:ln w="12700">
            <a:solidFill>
              <a:schemeClr val="tx1"/>
            </a:solidFill>
            <a:miter lim="400000"/>
            <a:extLst>
              <a:ext uri="{C807C97D-BFC1-408E-A445-0C87EB9F89A2}">
                <ask:lineSketchStyleProps xmlns:ask="http://schemas.microsoft.com/office/drawing/2018/sketchyshapes" sd="1772001234">
                  <a:custGeom>
                    <a:avLst/>
                    <a:gdLst>
                      <a:gd name="connsiteX0" fmla="*/ 0 w 6202785"/>
                      <a:gd name="connsiteY0" fmla="*/ 0 h 2431435"/>
                      <a:gd name="connsiteX1" fmla="*/ 439834 w 6202785"/>
                      <a:gd name="connsiteY1" fmla="*/ 0 h 2431435"/>
                      <a:gd name="connsiteX2" fmla="*/ 941696 w 6202785"/>
                      <a:gd name="connsiteY2" fmla="*/ 0 h 2431435"/>
                      <a:gd name="connsiteX3" fmla="*/ 1629641 w 6202785"/>
                      <a:gd name="connsiteY3" fmla="*/ 0 h 2431435"/>
                      <a:gd name="connsiteX4" fmla="*/ 2069475 w 6202785"/>
                      <a:gd name="connsiteY4" fmla="*/ 0 h 2431435"/>
                      <a:gd name="connsiteX5" fmla="*/ 2571336 w 6202785"/>
                      <a:gd name="connsiteY5" fmla="*/ 0 h 2431435"/>
                      <a:gd name="connsiteX6" fmla="*/ 3011170 w 6202785"/>
                      <a:gd name="connsiteY6" fmla="*/ 0 h 2431435"/>
                      <a:gd name="connsiteX7" fmla="*/ 3513032 w 6202785"/>
                      <a:gd name="connsiteY7" fmla="*/ 0 h 2431435"/>
                      <a:gd name="connsiteX8" fmla="*/ 3952866 w 6202785"/>
                      <a:gd name="connsiteY8" fmla="*/ 0 h 2431435"/>
                      <a:gd name="connsiteX9" fmla="*/ 4392700 w 6202785"/>
                      <a:gd name="connsiteY9" fmla="*/ 0 h 2431435"/>
                      <a:gd name="connsiteX10" fmla="*/ 4956589 w 6202785"/>
                      <a:gd name="connsiteY10" fmla="*/ 0 h 2431435"/>
                      <a:gd name="connsiteX11" fmla="*/ 5396423 w 6202785"/>
                      <a:gd name="connsiteY11" fmla="*/ 0 h 2431435"/>
                      <a:gd name="connsiteX12" fmla="*/ 6202785 w 6202785"/>
                      <a:gd name="connsiteY12" fmla="*/ 0 h 2431435"/>
                      <a:gd name="connsiteX13" fmla="*/ 6202785 w 6202785"/>
                      <a:gd name="connsiteY13" fmla="*/ 486287 h 2431435"/>
                      <a:gd name="connsiteX14" fmla="*/ 6202785 w 6202785"/>
                      <a:gd name="connsiteY14" fmla="*/ 899631 h 2431435"/>
                      <a:gd name="connsiteX15" fmla="*/ 6202785 w 6202785"/>
                      <a:gd name="connsiteY15" fmla="*/ 1337289 h 2431435"/>
                      <a:gd name="connsiteX16" fmla="*/ 6202785 w 6202785"/>
                      <a:gd name="connsiteY16" fmla="*/ 1872205 h 2431435"/>
                      <a:gd name="connsiteX17" fmla="*/ 6202785 w 6202785"/>
                      <a:gd name="connsiteY17" fmla="*/ 2431435 h 2431435"/>
                      <a:gd name="connsiteX18" fmla="*/ 5700923 w 6202785"/>
                      <a:gd name="connsiteY18" fmla="*/ 2431435 h 2431435"/>
                      <a:gd name="connsiteX19" fmla="*/ 5075006 w 6202785"/>
                      <a:gd name="connsiteY19" fmla="*/ 2431435 h 2431435"/>
                      <a:gd name="connsiteX20" fmla="*/ 4573144 w 6202785"/>
                      <a:gd name="connsiteY20" fmla="*/ 2431435 h 2431435"/>
                      <a:gd name="connsiteX21" fmla="*/ 4195338 w 6202785"/>
                      <a:gd name="connsiteY21" fmla="*/ 2431435 h 2431435"/>
                      <a:gd name="connsiteX22" fmla="*/ 3693477 w 6202785"/>
                      <a:gd name="connsiteY22" fmla="*/ 2431435 h 2431435"/>
                      <a:gd name="connsiteX23" fmla="*/ 3067559 w 6202785"/>
                      <a:gd name="connsiteY23" fmla="*/ 2431435 h 2431435"/>
                      <a:gd name="connsiteX24" fmla="*/ 2379614 w 6202785"/>
                      <a:gd name="connsiteY24" fmla="*/ 2431435 h 2431435"/>
                      <a:gd name="connsiteX25" fmla="*/ 1815724 w 6202785"/>
                      <a:gd name="connsiteY25" fmla="*/ 2431435 h 2431435"/>
                      <a:gd name="connsiteX26" fmla="*/ 1375890 w 6202785"/>
                      <a:gd name="connsiteY26" fmla="*/ 2431435 h 2431435"/>
                      <a:gd name="connsiteX27" fmla="*/ 874029 w 6202785"/>
                      <a:gd name="connsiteY27" fmla="*/ 2431435 h 2431435"/>
                      <a:gd name="connsiteX28" fmla="*/ 0 w 6202785"/>
                      <a:gd name="connsiteY28" fmla="*/ 2431435 h 2431435"/>
                      <a:gd name="connsiteX29" fmla="*/ 0 w 6202785"/>
                      <a:gd name="connsiteY29" fmla="*/ 1920834 h 2431435"/>
                      <a:gd name="connsiteX30" fmla="*/ 0 w 6202785"/>
                      <a:gd name="connsiteY30" fmla="*/ 1483175 h 2431435"/>
                      <a:gd name="connsiteX31" fmla="*/ 0 w 6202785"/>
                      <a:gd name="connsiteY31" fmla="*/ 948260 h 2431435"/>
                      <a:gd name="connsiteX32" fmla="*/ 0 w 6202785"/>
                      <a:gd name="connsiteY32" fmla="*/ 486287 h 2431435"/>
                      <a:gd name="connsiteX33" fmla="*/ 0 w 6202785"/>
                      <a:gd name="connsiteY33" fmla="*/ 0 h 243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202785" h="2431435" fill="none" extrusionOk="0">
                        <a:moveTo>
                          <a:pt x="0" y="0"/>
                        </a:moveTo>
                        <a:cubicBezTo>
                          <a:pt x="148893" y="-31819"/>
                          <a:pt x="224195" y="37393"/>
                          <a:pt x="439834" y="0"/>
                        </a:cubicBezTo>
                        <a:cubicBezTo>
                          <a:pt x="655473" y="-37393"/>
                          <a:pt x="712367" y="39543"/>
                          <a:pt x="941696" y="0"/>
                        </a:cubicBezTo>
                        <a:cubicBezTo>
                          <a:pt x="1171025" y="-39543"/>
                          <a:pt x="1336145" y="78033"/>
                          <a:pt x="1629641" y="0"/>
                        </a:cubicBezTo>
                        <a:cubicBezTo>
                          <a:pt x="1923137" y="-78033"/>
                          <a:pt x="1867206" y="5604"/>
                          <a:pt x="2069475" y="0"/>
                        </a:cubicBezTo>
                        <a:cubicBezTo>
                          <a:pt x="2271744" y="-5604"/>
                          <a:pt x="2438463" y="55064"/>
                          <a:pt x="2571336" y="0"/>
                        </a:cubicBezTo>
                        <a:cubicBezTo>
                          <a:pt x="2704209" y="-55064"/>
                          <a:pt x="2808708" y="46793"/>
                          <a:pt x="3011170" y="0"/>
                        </a:cubicBezTo>
                        <a:cubicBezTo>
                          <a:pt x="3213632" y="-46793"/>
                          <a:pt x="3293173" y="3774"/>
                          <a:pt x="3513032" y="0"/>
                        </a:cubicBezTo>
                        <a:cubicBezTo>
                          <a:pt x="3732891" y="-3774"/>
                          <a:pt x="3786871" y="32146"/>
                          <a:pt x="3952866" y="0"/>
                        </a:cubicBezTo>
                        <a:cubicBezTo>
                          <a:pt x="4118861" y="-32146"/>
                          <a:pt x="4194387" y="18899"/>
                          <a:pt x="4392700" y="0"/>
                        </a:cubicBezTo>
                        <a:cubicBezTo>
                          <a:pt x="4591013" y="-18899"/>
                          <a:pt x="4801520" y="4113"/>
                          <a:pt x="4956589" y="0"/>
                        </a:cubicBezTo>
                        <a:cubicBezTo>
                          <a:pt x="5111658" y="-4113"/>
                          <a:pt x="5195454" y="43037"/>
                          <a:pt x="5396423" y="0"/>
                        </a:cubicBezTo>
                        <a:cubicBezTo>
                          <a:pt x="5597392" y="-43037"/>
                          <a:pt x="5889705" y="31651"/>
                          <a:pt x="6202785" y="0"/>
                        </a:cubicBezTo>
                        <a:cubicBezTo>
                          <a:pt x="6226100" y="150924"/>
                          <a:pt x="6181103" y="286123"/>
                          <a:pt x="6202785" y="486287"/>
                        </a:cubicBezTo>
                        <a:cubicBezTo>
                          <a:pt x="6224467" y="686451"/>
                          <a:pt x="6160796" y="772437"/>
                          <a:pt x="6202785" y="899631"/>
                        </a:cubicBezTo>
                        <a:cubicBezTo>
                          <a:pt x="6244774" y="1026825"/>
                          <a:pt x="6187713" y="1124758"/>
                          <a:pt x="6202785" y="1337289"/>
                        </a:cubicBezTo>
                        <a:cubicBezTo>
                          <a:pt x="6217857" y="1549820"/>
                          <a:pt x="6202661" y="1620140"/>
                          <a:pt x="6202785" y="1872205"/>
                        </a:cubicBezTo>
                        <a:cubicBezTo>
                          <a:pt x="6202909" y="2124270"/>
                          <a:pt x="6151583" y="2275238"/>
                          <a:pt x="6202785" y="2431435"/>
                        </a:cubicBezTo>
                        <a:cubicBezTo>
                          <a:pt x="5951871" y="2483768"/>
                          <a:pt x="5885602" y="2423057"/>
                          <a:pt x="5700923" y="2431435"/>
                        </a:cubicBezTo>
                        <a:cubicBezTo>
                          <a:pt x="5516244" y="2439813"/>
                          <a:pt x="5307142" y="2406248"/>
                          <a:pt x="5075006" y="2431435"/>
                        </a:cubicBezTo>
                        <a:cubicBezTo>
                          <a:pt x="4842870" y="2456622"/>
                          <a:pt x="4794634" y="2374223"/>
                          <a:pt x="4573144" y="2431435"/>
                        </a:cubicBezTo>
                        <a:cubicBezTo>
                          <a:pt x="4351654" y="2488647"/>
                          <a:pt x="4353642" y="2425983"/>
                          <a:pt x="4195338" y="2431435"/>
                        </a:cubicBezTo>
                        <a:cubicBezTo>
                          <a:pt x="4037034" y="2436887"/>
                          <a:pt x="3829870" y="2387834"/>
                          <a:pt x="3693477" y="2431435"/>
                        </a:cubicBezTo>
                        <a:cubicBezTo>
                          <a:pt x="3557084" y="2475036"/>
                          <a:pt x="3336130" y="2412093"/>
                          <a:pt x="3067559" y="2431435"/>
                        </a:cubicBezTo>
                        <a:cubicBezTo>
                          <a:pt x="2798988" y="2450777"/>
                          <a:pt x="2693715" y="2405743"/>
                          <a:pt x="2379614" y="2431435"/>
                        </a:cubicBezTo>
                        <a:cubicBezTo>
                          <a:pt x="2065513" y="2457127"/>
                          <a:pt x="2085013" y="2388664"/>
                          <a:pt x="1815724" y="2431435"/>
                        </a:cubicBezTo>
                        <a:cubicBezTo>
                          <a:pt x="1546435" y="2474206"/>
                          <a:pt x="1500349" y="2400722"/>
                          <a:pt x="1375890" y="2431435"/>
                        </a:cubicBezTo>
                        <a:cubicBezTo>
                          <a:pt x="1251431" y="2462148"/>
                          <a:pt x="1067664" y="2374144"/>
                          <a:pt x="874029" y="2431435"/>
                        </a:cubicBezTo>
                        <a:cubicBezTo>
                          <a:pt x="680394" y="2488726"/>
                          <a:pt x="277427" y="2330367"/>
                          <a:pt x="0" y="2431435"/>
                        </a:cubicBezTo>
                        <a:cubicBezTo>
                          <a:pt x="-3531" y="2213745"/>
                          <a:pt x="38138" y="2054216"/>
                          <a:pt x="0" y="1920834"/>
                        </a:cubicBezTo>
                        <a:cubicBezTo>
                          <a:pt x="-38138" y="1787452"/>
                          <a:pt x="30359" y="1583944"/>
                          <a:pt x="0" y="1483175"/>
                        </a:cubicBezTo>
                        <a:cubicBezTo>
                          <a:pt x="-30359" y="1382406"/>
                          <a:pt x="33963" y="1074803"/>
                          <a:pt x="0" y="948260"/>
                        </a:cubicBezTo>
                        <a:cubicBezTo>
                          <a:pt x="-33963" y="821717"/>
                          <a:pt x="20173" y="655043"/>
                          <a:pt x="0" y="486287"/>
                        </a:cubicBezTo>
                        <a:cubicBezTo>
                          <a:pt x="-20173" y="317531"/>
                          <a:pt x="46084" y="218165"/>
                          <a:pt x="0" y="0"/>
                        </a:cubicBezTo>
                        <a:close/>
                      </a:path>
                      <a:path w="6202785" h="2431435" stroke="0" extrusionOk="0">
                        <a:moveTo>
                          <a:pt x="0" y="0"/>
                        </a:moveTo>
                        <a:cubicBezTo>
                          <a:pt x="212902" y="-50216"/>
                          <a:pt x="228256" y="36"/>
                          <a:pt x="439834" y="0"/>
                        </a:cubicBezTo>
                        <a:cubicBezTo>
                          <a:pt x="651412" y="-36"/>
                          <a:pt x="735599" y="45945"/>
                          <a:pt x="879668" y="0"/>
                        </a:cubicBezTo>
                        <a:cubicBezTo>
                          <a:pt x="1023737" y="-45945"/>
                          <a:pt x="1243038" y="39992"/>
                          <a:pt x="1505585" y="0"/>
                        </a:cubicBezTo>
                        <a:cubicBezTo>
                          <a:pt x="1768132" y="-39992"/>
                          <a:pt x="1912290" y="25549"/>
                          <a:pt x="2069475" y="0"/>
                        </a:cubicBezTo>
                        <a:cubicBezTo>
                          <a:pt x="2226660" y="-25549"/>
                          <a:pt x="2417260" y="28861"/>
                          <a:pt x="2695392" y="0"/>
                        </a:cubicBezTo>
                        <a:cubicBezTo>
                          <a:pt x="2973524" y="-28861"/>
                          <a:pt x="2991219" y="5749"/>
                          <a:pt x="3135226" y="0"/>
                        </a:cubicBezTo>
                        <a:cubicBezTo>
                          <a:pt x="3279233" y="-5749"/>
                          <a:pt x="3618741" y="42482"/>
                          <a:pt x="3761143" y="0"/>
                        </a:cubicBezTo>
                        <a:cubicBezTo>
                          <a:pt x="3903545" y="-42482"/>
                          <a:pt x="4006207" y="33059"/>
                          <a:pt x="4200977" y="0"/>
                        </a:cubicBezTo>
                        <a:cubicBezTo>
                          <a:pt x="4395747" y="-33059"/>
                          <a:pt x="4564066" y="29032"/>
                          <a:pt x="4826895" y="0"/>
                        </a:cubicBezTo>
                        <a:cubicBezTo>
                          <a:pt x="5089724" y="-29032"/>
                          <a:pt x="5150680" y="22622"/>
                          <a:pt x="5266728" y="0"/>
                        </a:cubicBezTo>
                        <a:cubicBezTo>
                          <a:pt x="5382776" y="-22622"/>
                          <a:pt x="5564598" y="5265"/>
                          <a:pt x="5644534" y="0"/>
                        </a:cubicBezTo>
                        <a:cubicBezTo>
                          <a:pt x="5724470" y="-5265"/>
                          <a:pt x="6080241" y="17145"/>
                          <a:pt x="6202785" y="0"/>
                        </a:cubicBezTo>
                        <a:cubicBezTo>
                          <a:pt x="6240001" y="157266"/>
                          <a:pt x="6187957" y="266267"/>
                          <a:pt x="6202785" y="413344"/>
                        </a:cubicBezTo>
                        <a:cubicBezTo>
                          <a:pt x="6217613" y="560421"/>
                          <a:pt x="6180556" y="751343"/>
                          <a:pt x="6202785" y="948260"/>
                        </a:cubicBezTo>
                        <a:cubicBezTo>
                          <a:pt x="6225014" y="1145177"/>
                          <a:pt x="6202605" y="1184143"/>
                          <a:pt x="6202785" y="1361604"/>
                        </a:cubicBezTo>
                        <a:cubicBezTo>
                          <a:pt x="6202965" y="1539065"/>
                          <a:pt x="6201580" y="1630407"/>
                          <a:pt x="6202785" y="1799262"/>
                        </a:cubicBezTo>
                        <a:cubicBezTo>
                          <a:pt x="6203990" y="1968117"/>
                          <a:pt x="6166666" y="2223961"/>
                          <a:pt x="6202785" y="2431435"/>
                        </a:cubicBezTo>
                        <a:cubicBezTo>
                          <a:pt x="6024796" y="2449307"/>
                          <a:pt x="5762031" y="2373089"/>
                          <a:pt x="5638895" y="2431435"/>
                        </a:cubicBezTo>
                        <a:cubicBezTo>
                          <a:pt x="5515759" y="2489781"/>
                          <a:pt x="5260234" y="2374495"/>
                          <a:pt x="5075006" y="2431435"/>
                        </a:cubicBezTo>
                        <a:cubicBezTo>
                          <a:pt x="4889778" y="2488375"/>
                          <a:pt x="4713857" y="2418270"/>
                          <a:pt x="4573144" y="2431435"/>
                        </a:cubicBezTo>
                        <a:cubicBezTo>
                          <a:pt x="4432431" y="2444600"/>
                          <a:pt x="4188136" y="2399268"/>
                          <a:pt x="4009255" y="2431435"/>
                        </a:cubicBezTo>
                        <a:cubicBezTo>
                          <a:pt x="3830374" y="2463602"/>
                          <a:pt x="3620483" y="2407751"/>
                          <a:pt x="3507393" y="2431435"/>
                        </a:cubicBezTo>
                        <a:cubicBezTo>
                          <a:pt x="3394303" y="2455119"/>
                          <a:pt x="3195194" y="2414265"/>
                          <a:pt x="2943503" y="2431435"/>
                        </a:cubicBezTo>
                        <a:cubicBezTo>
                          <a:pt x="2691812" y="2448605"/>
                          <a:pt x="2606241" y="2419537"/>
                          <a:pt x="2317586" y="2431435"/>
                        </a:cubicBezTo>
                        <a:cubicBezTo>
                          <a:pt x="2028931" y="2443333"/>
                          <a:pt x="1772110" y="2394816"/>
                          <a:pt x="1629641" y="2431435"/>
                        </a:cubicBezTo>
                        <a:cubicBezTo>
                          <a:pt x="1487173" y="2468054"/>
                          <a:pt x="1289647" y="2370411"/>
                          <a:pt x="1003723" y="2431435"/>
                        </a:cubicBezTo>
                        <a:cubicBezTo>
                          <a:pt x="717799" y="2492459"/>
                          <a:pt x="407032" y="2374727"/>
                          <a:pt x="0" y="2431435"/>
                        </a:cubicBezTo>
                        <a:cubicBezTo>
                          <a:pt x="-37596" y="2240961"/>
                          <a:pt x="60462" y="2061611"/>
                          <a:pt x="0" y="1920834"/>
                        </a:cubicBezTo>
                        <a:cubicBezTo>
                          <a:pt x="-60462" y="1780057"/>
                          <a:pt x="35978" y="1698195"/>
                          <a:pt x="0" y="1507490"/>
                        </a:cubicBezTo>
                        <a:cubicBezTo>
                          <a:pt x="-35978" y="1316785"/>
                          <a:pt x="37110" y="1162842"/>
                          <a:pt x="0" y="972574"/>
                        </a:cubicBezTo>
                        <a:cubicBezTo>
                          <a:pt x="-37110" y="782306"/>
                          <a:pt x="44511" y="720050"/>
                          <a:pt x="0" y="486287"/>
                        </a:cubicBezTo>
                        <a:cubicBezTo>
                          <a:pt x="-44511" y="252524"/>
                          <a:pt x="52683" y="184273"/>
                          <a:pt x="0" y="0"/>
                        </a:cubicBezTo>
                        <a:close/>
                      </a:path>
                    </a:pathLst>
                  </a:custGeom>
                  <ask:type>
                    <ask:lineSketchNone/>
                  </ask:type>
                </ask:lineSketchStyleProps>
              </a:ext>
            </a:extLst>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National Forums: National</a:t>
            </a:r>
            <a:r>
              <a:rPr kumimoji="0" lang="en-CH" sz="1800" b="0" i="0" u="none" strike="noStrike" kern="1200" cap="none" spc="0" normalizeH="0" baseline="0" noProof="0" dirty="0">
                <a:ln>
                  <a:noFill/>
                </a:ln>
                <a:solidFill>
                  <a:srgbClr val="00B050"/>
                </a:solidFill>
                <a:effectLst/>
                <a:uLnTx/>
                <a:uFillTx/>
                <a:latin typeface="Univers" panose="020B0503020202020204" pitchFamily="34" charset="0"/>
                <a:ea typeface="Helvetica Neue" panose="02000503000000020004" pitchFamily="2" charset="0"/>
                <a:cs typeface="Helvetica Neue" panose="02000503000000020004" pitchFamily="2" charset="0"/>
              </a:rPr>
              <a:t> </a:t>
            </a: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platforms for dialogue for the design of </a:t>
            </a:r>
            <a:r>
              <a:rPr kumimoji="0" lang="en-CH"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tailored climate information</a:t>
            </a: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 to the national context and </a:t>
            </a:r>
            <a:r>
              <a:rPr kumimoji="0" lang="en-CH" sz="1800" b="1"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translation of key messages </a:t>
            </a:r>
            <a:r>
              <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rPr>
              <a:t>for users</a:t>
            </a:r>
            <a:endParaRPr lang="en-CH" dirty="0">
              <a:solidFill>
                <a:srgbClr val="000000"/>
              </a:solidFill>
              <a:latin typeface="Univers" panose="020B0503020202020204" pitchFamily="34" charset="0"/>
              <a:ea typeface="Helvetica Neue" panose="02000503000000020004" pitchFamily="2" charset="0"/>
              <a:cs typeface="Helvetica Neue" panose="02000503000000020004" pitchFamily="2" charset="0"/>
            </a:endParaRPr>
          </a:p>
          <a:p>
            <a:pPr marL="0" marR="0" lvl="0" indent="0" algn="just" defTabSz="457200" rtl="0" eaLnBrk="1" fontAlgn="auto" latinLnBrk="0" hangingPunct="1">
              <a:lnSpc>
                <a:spcPct val="100000"/>
              </a:lnSpc>
              <a:spcBef>
                <a:spcPts val="0"/>
              </a:spcBef>
              <a:spcAft>
                <a:spcPts val="600"/>
              </a:spcAft>
              <a:buClrTx/>
              <a:buSzTx/>
              <a:buFontTx/>
              <a:buNone/>
              <a:tabLst/>
              <a:defRPr/>
            </a:pPr>
            <a:endPar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endParaRPr>
          </a:p>
          <a:p>
            <a:pPr marL="0" marR="0" lvl="0" indent="0" algn="just" defTabSz="457200" rtl="0" eaLnBrk="1" fontAlgn="auto" latinLnBrk="0" hangingPunct="1">
              <a:lnSpc>
                <a:spcPct val="100000"/>
              </a:lnSpc>
              <a:spcBef>
                <a:spcPts val="0"/>
              </a:spcBef>
              <a:spcAft>
                <a:spcPts val="600"/>
              </a:spcAft>
              <a:buClrTx/>
              <a:buSzTx/>
              <a:buFontTx/>
              <a:buNone/>
              <a:tabLst/>
              <a:defRPr/>
            </a:pPr>
            <a:endParaRPr kumimoji="0" lang="en-CH" sz="1800" b="0" i="0" u="none" strike="noStrike" kern="1200" cap="none" spc="0" normalizeH="0" baseline="0" noProof="0" dirty="0">
              <a:ln>
                <a:noFill/>
              </a:ln>
              <a:solidFill>
                <a:srgbClr val="000000"/>
              </a:solidFill>
              <a:effectLst/>
              <a:uLnTx/>
              <a:uFillTx/>
              <a:latin typeface="Univers" panose="020B0503020202020204" pitchFamily="34" charset="0"/>
              <a:ea typeface="Helvetica Neue" panose="02000503000000020004" pitchFamily="2" charset="0"/>
              <a:cs typeface="Helvetica Neue" panose="02000503000000020004" pitchFamily="2" charset="0"/>
            </a:endParaRPr>
          </a:p>
        </p:txBody>
      </p:sp>
      <p:pic>
        <p:nvPicPr>
          <p:cNvPr id="7" name="Picture 2">
            <a:extLst>
              <a:ext uri="{FF2B5EF4-FFF2-40B4-BE49-F238E27FC236}">
                <a16:creationId xmlns:a16="http://schemas.microsoft.com/office/drawing/2014/main" id="{77B0DE9B-B714-EEAF-5A00-B4FC2AB1CD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02366" y="4342087"/>
            <a:ext cx="6276236" cy="2442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90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A6FB7C7-BA35-6816-D3E7-71661AE30D05}"/>
              </a:ext>
            </a:extLst>
          </p:cNvPr>
          <p:cNvSpPr/>
          <p:nvPr/>
        </p:nvSpPr>
        <p:spPr>
          <a:xfrm>
            <a:off x="220134" y="1590536"/>
            <a:ext cx="11751732" cy="1025922"/>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fr-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F</a:t>
            </a:r>
            <a:r>
              <a:rPr kumimoji="0" lang="en-CH" sz="3600" b="1" i="0" u="none" strike="noStrike" kern="1000" cap="none" spc="0" normalizeH="0" baseline="0" noProof="0" dirty="0" err="1">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lagship</a:t>
            </a:r>
            <a:r>
              <a:rPr kumimoji="0" lang="en-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 Climate Reports:</a:t>
            </a:r>
          </a:p>
          <a:p>
            <a:pPr marL="0" marR="0" lvl="0" indent="0" algn="ctr" defTabSz="914400" rtl="0" eaLnBrk="1" fontAlgn="auto" latinLnBrk="0" hangingPunct="1">
              <a:lnSpc>
                <a:spcPts val="3360"/>
              </a:lnSpc>
              <a:spcBef>
                <a:spcPts val="600"/>
              </a:spcBef>
              <a:spcAft>
                <a:spcPts val="600"/>
              </a:spcAft>
              <a:buClrTx/>
              <a:buSzTx/>
              <a:buFontTx/>
              <a:buNone/>
              <a:tabLst/>
              <a:defRPr sz="1800"/>
            </a:pPr>
            <a:r>
              <a:rPr lang="en-CH" sz="3600" b="1" kern="1000" dirty="0">
                <a:solidFill>
                  <a:prstClr val="white"/>
                </a:solidFill>
                <a:latin typeface="Arial" panose="020B0604020202020204" pitchFamily="34" charset="0"/>
                <a:ea typeface="Verdana" panose="020B0604030504040204" pitchFamily="34" charset="0"/>
                <a:cs typeface="Arial" panose="020B0604020202020204" pitchFamily="34" charset="0"/>
                <a:sym typeface="Montserrat-Regular"/>
              </a:rPr>
              <a:t>Global and Regional</a:t>
            </a:r>
            <a:endParaRPr kumimoji="0" lang="en-US"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spTree>
    <p:extLst>
      <p:ext uri="{BB962C8B-B14F-4D97-AF65-F5344CB8AC3E}">
        <p14:creationId xmlns:p14="http://schemas.microsoft.com/office/powerpoint/2010/main" val="1836669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92E0EEF-9656-6AD4-6E57-79208357D11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1194" y="4122333"/>
            <a:ext cx="4700661" cy="2261623"/>
          </a:xfrm>
          <a:prstGeom prst="rect">
            <a:avLst/>
          </a:prstGeom>
        </p:spPr>
      </p:pic>
      <p:sp>
        <p:nvSpPr>
          <p:cNvPr id="13" name="TextBox 12">
            <a:extLst>
              <a:ext uri="{FF2B5EF4-FFF2-40B4-BE49-F238E27FC236}">
                <a16:creationId xmlns:a16="http://schemas.microsoft.com/office/drawing/2014/main" id="{7DF1AB0A-C61B-8F9A-0F75-8B97A4EB2CEF}"/>
              </a:ext>
            </a:extLst>
          </p:cNvPr>
          <p:cNvSpPr txBox="1"/>
          <p:nvPr/>
        </p:nvSpPr>
        <p:spPr>
          <a:xfrm>
            <a:off x="2330932" y="3830344"/>
            <a:ext cx="1101183" cy="341632"/>
          </a:xfrm>
          <a:prstGeom prst="rect">
            <a:avLst/>
          </a:prstGeom>
          <a:noFill/>
        </p:spPr>
        <p:txBody>
          <a:bodyPr wrap="square">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pt-PT" sz="18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Regional</a:t>
            </a:r>
            <a:endParaRPr kumimoji="0" lang="en-GB" sz="18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BC7123B-1909-A29E-99A8-F84C1981F263}"/>
              </a:ext>
            </a:extLst>
          </p:cNvPr>
          <p:cNvSpPr txBox="1"/>
          <p:nvPr/>
        </p:nvSpPr>
        <p:spPr>
          <a:xfrm>
            <a:off x="2330931" y="2643240"/>
            <a:ext cx="1101183" cy="341632"/>
          </a:xfrm>
          <a:prstGeom prst="rect">
            <a:avLst/>
          </a:prstGeom>
          <a:noFill/>
        </p:spPr>
        <p:txBody>
          <a:bodyPr wrap="square">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pt-PT" sz="18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Global</a:t>
            </a:r>
            <a:endParaRPr kumimoji="0" lang="en-GB" sz="18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09C8A6D-6917-BAD5-90E4-D203723F3E2F}"/>
              </a:ext>
            </a:extLst>
          </p:cNvPr>
          <p:cNvSpPr txBox="1"/>
          <p:nvPr/>
        </p:nvSpPr>
        <p:spPr>
          <a:xfrm>
            <a:off x="976496" y="3136977"/>
            <a:ext cx="4190380" cy="535531"/>
          </a:xfrm>
          <a:prstGeom prst="rect">
            <a:avLst/>
          </a:prstGeom>
          <a:noFill/>
        </p:spPr>
        <p:txBody>
          <a:bodyPr wrap="square">
            <a:spAutoFit/>
          </a:bodyPr>
          <a:lstStyle/>
          <a:p>
            <a:pPr marL="0" marR="0" lvl="0" indent="0" algn="l" defTabSz="1244600" rtl="0" eaLnBrk="1" fontAlgn="auto" latinLnBrk="0" hangingPunct="1">
              <a:lnSpc>
                <a:spcPct val="90000"/>
              </a:lnSpc>
              <a:spcBef>
                <a:spcPct val="0"/>
              </a:spcBef>
              <a:spcAft>
                <a:spcPct val="10000"/>
              </a:spcAft>
              <a:buClrTx/>
              <a:buSzTx/>
              <a:buFontTx/>
              <a:buNone/>
              <a:tabLst/>
              <a:defRPr/>
            </a:pPr>
            <a:r>
              <a:rPr kumimoji="0" lang="pt-PT" sz="3200" b="1" i="0" u="none" strike="noStrike" kern="1200" cap="none" spc="0" normalizeH="0" baseline="0" noProof="0" dirty="0">
                <a:ln>
                  <a:noFill/>
                </a:ln>
                <a:solidFill>
                  <a:srgbClr val="004F9E"/>
                </a:solidFill>
                <a:effectLst/>
                <a:uLnTx/>
                <a:uFillTx/>
                <a:latin typeface="Calibri" panose="020F0502020204030204"/>
                <a:ea typeface="+mn-ea"/>
                <a:cs typeface="+mn-cs"/>
              </a:rPr>
              <a:t>State of the Climate</a:t>
            </a:r>
            <a:endParaRPr kumimoji="0" lang="en-GB" sz="3200" b="1" i="0" u="none" strike="noStrike" kern="1200" cap="none" spc="0" normalizeH="0" baseline="0" noProof="0" dirty="0">
              <a:ln>
                <a:noFill/>
              </a:ln>
              <a:solidFill>
                <a:srgbClr val="004F9E"/>
              </a:solidFill>
              <a:effectLst/>
              <a:uLnTx/>
              <a:uFillTx/>
              <a:latin typeface="Calibri" panose="020F0502020204030204"/>
              <a:ea typeface="+mn-ea"/>
              <a:cs typeface="+mn-cs"/>
            </a:endParaRPr>
          </a:p>
        </p:txBody>
      </p:sp>
      <p:pic>
        <p:nvPicPr>
          <p:cNvPr id="19" name="Picture 18" descr="A cover of a book&#10;&#10;Description automatically generated">
            <a:extLst>
              <a:ext uri="{FF2B5EF4-FFF2-40B4-BE49-F238E27FC236}">
                <a16:creationId xmlns:a16="http://schemas.microsoft.com/office/drawing/2014/main" id="{578D9669-1CCD-7E29-238D-D596458DEE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0653" y="909907"/>
            <a:ext cx="1226930" cy="1735060"/>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CD01C001-5373-0563-3A90-75AC2E416AA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82388" y="868718"/>
            <a:ext cx="1228422" cy="17350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0" descr="A sunset over a city&#10;&#10;Description automatically generated">
            <a:extLst>
              <a:ext uri="{FF2B5EF4-FFF2-40B4-BE49-F238E27FC236}">
                <a16:creationId xmlns:a16="http://schemas.microsoft.com/office/drawing/2014/main" id="{4434A5A3-36A6-E165-8C18-0A6510C847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0477" y="868718"/>
            <a:ext cx="1227116" cy="1735060"/>
          </a:xfrm>
          <a:prstGeom prst="rect">
            <a:avLst/>
          </a:prstGeom>
          <a:effectLst>
            <a:outerShdw blurRad="50800" dist="38100" dir="2700000" algn="tl" rotWithShape="0">
              <a:prstClr val="black">
                <a:alpha val="40000"/>
              </a:prstClr>
            </a:outerShdw>
          </a:effectLst>
        </p:spPr>
      </p:pic>
      <p:cxnSp>
        <p:nvCxnSpPr>
          <p:cNvPr id="23" name="Straight Connector 22">
            <a:extLst>
              <a:ext uri="{FF2B5EF4-FFF2-40B4-BE49-F238E27FC236}">
                <a16:creationId xmlns:a16="http://schemas.microsoft.com/office/drawing/2014/main" id="{1EDCF608-0880-3C31-1376-14EF21493CE8}"/>
              </a:ext>
            </a:extLst>
          </p:cNvPr>
          <p:cNvCxnSpPr>
            <a:cxnSpLocks/>
          </p:cNvCxnSpPr>
          <p:nvPr/>
        </p:nvCxnSpPr>
        <p:spPr>
          <a:xfrm>
            <a:off x="5995321" y="868718"/>
            <a:ext cx="0" cy="5665421"/>
          </a:xfrm>
          <a:prstGeom prst="line">
            <a:avLst/>
          </a:prstGeom>
          <a:ln w="31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621B414D-284C-66C5-7A88-3185A8C2ACFC}"/>
              </a:ext>
            </a:extLst>
          </p:cNvPr>
          <p:cNvSpPr txBox="1"/>
          <p:nvPr/>
        </p:nvSpPr>
        <p:spPr>
          <a:xfrm>
            <a:off x="6571786" y="4427280"/>
            <a:ext cx="5194557" cy="535531"/>
          </a:xfrm>
          <a:prstGeom prst="rect">
            <a:avLst/>
          </a:prstGeom>
          <a:noFill/>
        </p:spPr>
        <p:txBody>
          <a:bodyPr wrap="square">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pt-PT" sz="3200" b="1" i="0" u="none" strike="noStrike" kern="1200" cap="none" spc="0" normalizeH="0" baseline="0" noProof="0" dirty="0">
                <a:ln>
                  <a:noFill/>
                </a:ln>
                <a:solidFill>
                  <a:srgbClr val="004F9E"/>
                </a:solidFill>
                <a:effectLst/>
                <a:uLnTx/>
                <a:uFillTx/>
                <a:latin typeface="Calibri" panose="020F0502020204030204"/>
                <a:ea typeface="+mn-ea"/>
                <a:cs typeface="+mn-cs"/>
              </a:rPr>
              <a:t>ENSO &amp; Multiannual Updates</a:t>
            </a:r>
            <a:endParaRPr kumimoji="0" lang="en-GB" sz="3200" b="1" i="0" u="none" strike="noStrike" kern="1200" cap="none" spc="0" normalizeH="0" baseline="0" noProof="0" dirty="0">
              <a:ln>
                <a:noFill/>
              </a:ln>
              <a:solidFill>
                <a:srgbClr val="004F9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77F3913-3334-289A-7360-C8E47D3A986C}"/>
              </a:ext>
            </a:extLst>
          </p:cNvPr>
          <p:cNvSpPr txBox="1"/>
          <p:nvPr/>
        </p:nvSpPr>
        <p:spPr>
          <a:xfrm>
            <a:off x="6060858" y="1631519"/>
            <a:ext cx="1738893" cy="1421928"/>
          </a:xfrm>
          <a:prstGeom prst="rect">
            <a:avLst/>
          </a:prstGeom>
          <a:noFill/>
        </p:spPr>
        <p:txBody>
          <a:bodyPr wrap="square">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pt-PT" sz="3200" b="1" i="0" u="none" strike="noStrike" kern="1200" cap="none" spc="0" normalizeH="0" baseline="0" noProof="0" dirty="0">
                <a:ln>
                  <a:noFill/>
                </a:ln>
                <a:solidFill>
                  <a:srgbClr val="004F9E"/>
                </a:solidFill>
                <a:effectLst/>
                <a:uLnTx/>
                <a:uFillTx/>
                <a:latin typeface="Calibri" panose="020F0502020204030204"/>
                <a:ea typeface="+mn-ea"/>
                <a:cs typeface="+mn-cs"/>
              </a:rPr>
              <a:t>State of Climate Services</a:t>
            </a:r>
            <a:endParaRPr kumimoji="0" lang="en-GB" sz="3200" b="1" i="0" u="none" strike="noStrike" kern="1200" cap="none" spc="0" normalizeH="0" baseline="0" noProof="0" dirty="0">
              <a:ln>
                <a:noFill/>
              </a:ln>
              <a:solidFill>
                <a:srgbClr val="004F9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4FB5C6FC-0F50-03D8-4E85-54D1A74CDC47}"/>
              </a:ext>
            </a:extLst>
          </p:cNvPr>
          <p:cNvSpPr/>
          <p:nvPr/>
        </p:nvSpPr>
        <p:spPr>
          <a:xfrm>
            <a:off x="5046391" y="0"/>
            <a:ext cx="7145610" cy="585627"/>
          </a:xfrm>
          <a:prstGeom prst="rect">
            <a:avLst/>
          </a:prstGeom>
          <a:solidFill>
            <a:srgbClr val="004F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3600" b="1" i="0" u="none" strike="noStrike" kern="1200" cap="none" spc="0" normalizeH="0" baseline="0" noProof="0" dirty="0">
                <a:ln>
                  <a:noFill/>
                </a:ln>
                <a:solidFill>
                  <a:prstClr val="white"/>
                </a:solidFill>
                <a:effectLst/>
                <a:uLnTx/>
                <a:uFillTx/>
                <a:latin typeface="Calibri" panose="020F0502020204030204"/>
                <a:ea typeface="+mn-ea"/>
                <a:cs typeface="+mn-cs"/>
              </a:rPr>
              <a:t>WMO </a:t>
            </a:r>
            <a:r>
              <a:rPr kumimoji="0" lang="en-GB" sz="3600" b="1" i="0" u="none" strike="noStrike" kern="1200" cap="none" spc="0" normalizeH="0" baseline="0" noProof="0" dirty="0">
                <a:ln>
                  <a:noFill/>
                </a:ln>
                <a:solidFill>
                  <a:prstClr val="white"/>
                </a:solidFill>
                <a:effectLst/>
                <a:uLnTx/>
                <a:uFillTx/>
                <a:latin typeface="Calibri" panose="020F0502020204030204"/>
                <a:ea typeface="+mn-ea"/>
                <a:cs typeface="+mn-cs"/>
              </a:rPr>
              <a:t>Flagship </a:t>
            </a:r>
            <a:r>
              <a:rPr kumimoji="0" lang="en-CH" sz="3600" b="1" i="0" u="none" strike="noStrike" kern="1200" cap="none" spc="0" normalizeH="0" baseline="0" noProof="0" dirty="0">
                <a:ln>
                  <a:noFill/>
                </a:ln>
                <a:solidFill>
                  <a:prstClr val="white"/>
                </a:solidFill>
                <a:effectLst/>
                <a:uLnTx/>
                <a:uFillTx/>
                <a:latin typeface="Calibri" panose="020F0502020204030204"/>
                <a:ea typeface="+mn-ea"/>
                <a:cs typeface="+mn-cs"/>
              </a:rPr>
              <a:t>Climate </a:t>
            </a:r>
            <a:r>
              <a:rPr kumimoji="0" lang="en-GB" sz="3600" b="1" i="0" u="none" strike="noStrike" kern="1200" cap="none" spc="0" normalizeH="0" baseline="0" noProof="0" dirty="0">
                <a:ln>
                  <a:noFill/>
                </a:ln>
                <a:solidFill>
                  <a:prstClr val="white"/>
                </a:solidFill>
                <a:effectLst/>
                <a:uLnTx/>
                <a:uFillTx/>
                <a:latin typeface="Calibri" panose="020F0502020204030204"/>
                <a:ea typeface="+mn-ea"/>
                <a:cs typeface="+mn-cs"/>
              </a:rPr>
              <a:t>Reports </a:t>
            </a:r>
          </a:p>
        </p:txBody>
      </p:sp>
      <p:pic>
        <p:nvPicPr>
          <p:cNvPr id="31" name="Picture 30">
            <a:extLst>
              <a:ext uri="{FF2B5EF4-FFF2-40B4-BE49-F238E27FC236}">
                <a16:creationId xmlns:a16="http://schemas.microsoft.com/office/drawing/2014/main" id="{EE786D14-2C57-7612-63B1-874A41F341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65036" y="1221874"/>
            <a:ext cx="1806902" cy="2532979"/>
          </a:xfrm>
          <a:prstGeom prst="rect">
            <a:avLst/>
          </a:prstGeom>
          <a:effectLst>
            <a:outerShdw blurRad="50800" dist="38100" dir="2700000" algn="tl" rotWithShape="0">
              <a:prstClr val="black">
                <a:alpha val="40000"/>
              </a:prstClr>
            </a:outerShdw>
          </a:effectLst>
        </p:spPr>
      </p:pic>
      <p:sp>
        <p:nvSpPr>
          <p:cNvPr id="33" name="TextBox 32">
            <a:extLst>
              <a:ext uri="{FF2B5EF4-FFF2-40B4-BE49-F238E27FC236}">
                <a16:creationId xmlns:a16="http://schemas.microsoft.com/office/drawing/2014/main" id="{0649E2EE-C885-0ED4-7EEE-DE7564AE6E06}"/>
              </a:ext>
            </a:extLst>
          </p:cNvPr>
          <p:cNvSpPr txBox="1"/>
          <p:nvPr/>
        </p:nvSpPr>
        <p:spPr>
          <a:xfrm>
            <a:off x="0" y="576606"/>
            <a:ext cx="3246472" cy="313932"/>
          </a:xfrm>
          <a:prstGeom prst="rect">
            <a:avLst/>
          </a:prstGeom>
          <a:noFill/>
        </p:spPr>
        <p:txBody>
          <a:bodyPr wrap="square">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en-CH"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Annual: </a:t>
            </a:r>
            <a:r>
              <a:rPr kumimoji="0" lang="pt-PT"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Provisional (</a:t>
            </a:r>
            <a:r>
              <a:rPr kumimoji="0" lang="en-CH"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for </a:t>
            </a:r>
            <a:r>
              <a:rPr kumimoji="0" lang="pt-PT"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COP) &amp; </a:t>
            </a:r>
            <a:r>
              <a:rPr kumimoji="0" lang="en-CH"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Final</a:t>
            </a:r>
            <a:r>
              <a:rPr kumimoji="0" lang="pt-PT"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a:t>
            </a:r>
            <a:endParaRPr kumimoji="0" lang="en-GB"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121529B6-F495-672F-D2E3-25656624F462}"/>
              </a:ext>
            </a:extLst>
          </p:cNvPr>
          <p:cNvSpPr txBox="1"/>
          <p:nvPr/>
        </p:nvSpPr>
        <p:spPr>
          <a:xfrm>
            <a:off x="3108014" y="553464"/>
            <a:ext cx="2154843" cy="313932"/>
          </a:xfrm>
          <a:prstGeom prst="rect">
            <a:avLst/>
          </a:prstGeom>
          <a:noFill/>
        </p:spPr>
        <p:txBody>
          <a:bodyPr wrap="square" lIns="91440" tIns="45720" rIns="91440" bIns="45720" anchor="t">
            <a:spAutoFit/>
          </a:bodyPr>
          <a:lstStyle/>
          <a:p>
            <a:pPr marL="0" marR="0" lvl="0" indent="0" algn="ctr" defTabSz="1244600" rtl="0" eaLnBrk="1" fontAlgn="auto" latinLnBrk="0" hangingPunct="1">
              <a:lnSpc>
                <a:spcPct val="90000"/>
              </a:lnSpc>
              <a:spcBef>
                <a:spcPct val="0"/>
              </a:spcBef>
              <a:spcAft>
                <a:spcPct val="10000"/>
              </a:spcAft>
              <a:buClrTx/>
              <a:buSzTx/>
              <a:buFontTx/>
              <a:buNone/>
              <a:tabLst/>
              <a:defRPr/>
            </a:pPr>
            <a:r>
              <a:rPr kumimoji="0" lang="pt-PT" sz="1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Decadal</a:t>
            </a:r>
            <a:r>
              <a:rPr kumimoji="0" lang="pt-PT"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a:t>
            </a:r>
            <a:endParaRPr kumimoji="0" lang="en-GB"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endParaRPr>
          </a:p>
        </p:txBody>
      </p:sp>
      <p:sp>
        <p:nvSpPr>
          <p:cNvPr id="6" name="AutoShape 2" descr="wmo el nino nina update.">
            <a:extLst>
              <a:ext uri="{FF2B5EF4-FFF2-40B4-BE49-F238E27FC236}">
                <a16:creationId xmlns:a16="http://schemas.microsoft.com/office/drawing/2014/main" id="{BF584329-14DB-DFF2-1C49-8EF5122D02B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AutoShape 4">
            <a:extLst>
              <a:ext uri="{FF2B5EF4-FFF2-40B4-BE49-F238E27FC236}">
                <a16:creationId xmlns:a16="http://schemas.microsoft.com/office/drawing/2014/main" id="{7CBEFE27-52F4-9B59-5238-8053EA70876E}"/>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2" name="Picture 21" descr="A child holding up a white object&#10;&#10;Description automatically generated">
            <a:extLst>
              <a:ext uri="{FF2B5EF4-FFF2-40B4-BE49-F238E27FC236}">
                <a16:creationId xmlns:a16="http://schemas.microsoft.com/office/drawing/2014/main" id="{04679E2D-56AC-2513-0F5B-6C855E6740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49051" y="1221965"/>
            <a:ext cx="1790341" cy="2532888"/>
          </a:xfrm>
          <a:prstGeom prst="rect">
            <a:avLst/>
          </a:prstGeom>
          <a:effectLst>
            <a:outerShdw blurRad="50800" dist="38100" dir="2700000" algn="tl" rotWithShape="0">
              <a:prstClr val="black">
                <a:alpha val="40000"/>
              </a:prstClr>
            </a:outerShdw>
          </a:effectLst>
        </p:spPr>
      </p:pic>
      <p:cxnSp>
        <p:nvCxnSpPr>
          <p:cNvPr id="25" name="Straight Connector 24">
            <a:extLst>
              <a:ext uri="{FF2B5EF4-FFF2-40B4-BE49-F238E27FC236}">
                <a16:creationId xmlns:a16="http://schemas.microsoft.com/office/drawing/2014/main" id="{FE18F25B-D3BE-0732-2193-8C44D65CC26E}"/>
              </a:ext>
            </a:extLst>
          </p:cNvPr>
          <p:cNvCxnSpPr>
            <a:cxnSpLocks/>
          </p:cNvCxnSpPr>
          <p:nvPr/>
        </p:nvCxnSpPr>
        <p:spPr>
          <a:xfrm>
            <a:off x="6248400" y="4001160"/>
            <a:ext cx="5690992" cy="0"/>
          </a:xfrm>
          <a:prstGeom prst="line">
            <a:avLst/>
          </a:prstGeom>
          <a:ln w="31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93948D7-625C-AAF1-EDEC-2AF551ADA29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571786" y="4962811"/>
            <a:ext cx="2687619" cy="1770658"/>
          </a:xfrm>
          <a:prstGeom prst="rect">
            <a:avLst/>
          </a:prstGeom>
        </p:spPr>
      </p:pic>
      <p:pic>
        <p:nvPicPr>
          <p:cNvPr id="4" name="Picture 3" descr="Ensemble mean forecast 2023-2027">
            <a:extLst>
              <a:ext uri="{FF2B5EF4-FFF2-40B4-BE49-F238E27FC236}">
                <a16:creationId xmlns:a16="http://schemas.microsoft.com/office/drawing/2014/main" id="{3FA627A7-B31C-A439-2420-819B9689038C}"/>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9779583" y="4947661"/>
            <a:ext cx="2393350" cy="1785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0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P spid="29"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7BAB66-6474-E4C9-0D41-8AA022E3C231}"/>
              </a:ext>
            </a:extLst>
          </p:cNvPr>
          <p:cNvSpPr/>
          <p:nvPr/>
        </p:nvSpPr>
        <p:spPr>
          <a:xfrm>
            <a:off x="0" y="4832882"/>
            <a:ext cx="2090057" cy="19989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4" name="Diagram 23">
            <a:extLst>
              <a:ext uri="{FF2B5EF4-FFF2-40B4-BE49-F238E27FC236}">
                <a16:creationId xmlns:a16="http://schemas.microsoft.com/office/drawing/2014/main" id="{98647C22-29E6-00F6-FD82-28C7C7E42EBC}"/>
              </a:ext>
            </a:extLst>
          </p:cNvPr>
          <p:cNvGraphicFramePr/>
          <p:nvPr/>
        </p:nvGraphicFramePr>
        <p:xfrm>
          <a:off x="468069" y="1480966"/>
          <a:ext cx="1099591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846033CD-B075-4E34-8409-82C85172CD3F}"/>
              </a:ext>
            </a:extLst>
          </p:cNvPr>
          <p:cNvSpPr txBox="1"/>
          <p:nvPr/>
        </p:nvSpPr>
        <p:spPr>
          <a:xfrm>
            <a:off x="100466" y="632031"/>
            <a:ext cx="12192000" cy="43088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a:ln>
                  <a:noFill/>
                </a:ln>
                <a:solidFill>
                  <a:prstClr val="black"/>
                </a:solidFill>
                <a:effectLst/>
                <a:uLnTx/>
                <a:uFillTx/>
                <a:latin typeface="Calibri" panose="020F0502020204030204"/>
                <a:ea typeface="+mn-ea"/>
                <a:cs typeface="+mn-cs"/>
              </a:rPr>
              <a:t>Range of indicators giving a more comprehensive picture of the overall state of the global climate system</a:t>
            </a:r>
          </a:p>
        </p:txBody>
      </p:sp>
      <p:sp>
        <p:nvSpPr>
          <p:cNvPr id="21" name="TextBox 20">
            <a:extLst>
              <a:ext uri="{FF2B5EF4-FFF2-40B4-BE49-F238E27FC236}">
                <a16:creationId xmlns:a16="http://schemas.microsoft.com/office/drawing/2014/main" id="{91248049-C2B5-4711-9FC4-26E5DD175513}"/>
              </a:ext>
            </a:extLst>
          </p:cNvPr>
          <p:cNvSpPr txBox="1"/>
          <p:nvPr/>
        </p:nvSpPr>
        <p:spPr>
          <a:xfrm>
            <a:off x="1566672" y="1156010"/>
            <a:ext cx="9058656"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Characteristics: Relevance; Representativeness; Traceability; Timeliness; Data adequacy</a:t>
            </a:r>
          </a:p>
        </p:txBody>
      </p:sp>
      <p:sp>
        <p:nvSpPr>
          <p:cNvPr id="7" name="Rectangle 6">
            <a:extLst>
              <a:ext uri="{FF2B5EF4-FFF2-40B4-BE49-F238E27FC236}">
                <a16:creationId xmlns:a16="http://schemas.microsoft.com/office/drawing/2014/main" id="{6C81D3EF-8ECC-2DFE-485C-9F8A160721D2}"/>
              </a:ext>
            </a:extLst>
          </p:cNvPr>
          <p:cNvSpPr/>
          <p:nvPr/>
        </p:nvSpPr>
        <p:spPr>
          <a:xfrm>
            <a:off x="0" y="0"/>
            <a:ext cx="12192000" cy="585627"/>
          </a:xfrm>
          <a:prstGeom prst="rect">
            <a:avLst/>
          </a:prstGeom>
          <a:solidFill>
            <a:srgbClr val="004F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el 1">
            <a:extLst>
              <a:ext uri="{FF2B5EF4-FFF2-40B4-BE49-F238E27FC236}">
                <a16:creationId xmlns:a16="http://schemas.microsoft.com/office/drawing/2014/main" id="{5F2D92BA-66FE-F9B8-ED77-76733792C179}"/>
              </a:ext>
            </a:extLst>
          </p:cNvPr>
          <p:cNvSpPr txBox="1">
            <a:spLocks/>
          </p:cNvSpPr>
          <p:nvPr/>
        </p:nvSpPr>
        <p:spPr>
          <a:xfrm>
            <a:off x="0" y="93184"/>
            <a:ext cx="12192000" cy="49244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j-cs"/>
              </a:rPr>
              <a:t>Global Key Climate Indicators</a:t>
            </a:r>
          </a:p>
        </p:txBody>
      </p:sp>
      <p:pic>
        <p:nvPicPr>
          <p:cNvPr id="11" name="Picture 10">
            <a:extLst>
              <a:ext uri="{FF2B5EF4-FFF2-40B4-BE49-F238E27FC236}">
                <a16:creationId xmlns:a16="http://schemas.microsoft.com/office/drawing/2014/main" id="{0D3E41E7-E0A5-CA38-849B-038DCA575A5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58529" y="3446104"/>
            <a:ext cx="1988128" cy="1371378"/>
          </a:xfrm>
          <a:prstGeom prst="rect">
            <a:avLst/>
          </a:prstGeom>
          <a:solidFill>
            <a:schemeClr val="bg1"/>
          </a:solidFill>
          <a:ln>
            <a:solidFill>
              <a:schemeClr val="tx1"/>
            </a:solidFill>
          </a:ln>
        </p:spPr>
      </p:pic>
      <p:pic>
        <p:nvPicPr>
          <p:cNvPr id="15" name="Picture 14">
            <a:extLst>
              <a:ext uri="{FF2B5EF4-FFF2-40B4-BE49-F238E27FC236}">
                <a16:creationId xmlns:a16="http://schemas.microsoft.com/office/drawing/2014/main" id="{A4794B25-31D0-992E-9F8D-6B7B0B0E64C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60384" y="3495584"/>
            <a:ext cx="2118230" cy="1389432"/>
          </a:xfrm>
          <a:prstGeom prst="rect">
            <a:avLst/>
          </a:prstGeom>
          <a:ln>
            <a:solidFill>
              <a:schemeClr val="tx1"/>
            </a:solidFill>
          </a:ln>
        </p:spPr>
      </p:pic>
      <p:sp>
        <p:nvSpPr>
          <p:cNvPr id="19" name="TextBox 18">
            <a:extLst>
              <a:ext uri="{FF2B5EF4-FFF2-40B4-BE49-F238E27FC236}">
                <a16:creationId xmlns:a16="http://schemas.microsoft.com/office/drawing/2014/main" id="{8380988B-4FAD-89C9-4E60-F54F8F92EBDE}"/>
              </a:ext>
            </a:extLst>
          </p:cNvPr>
          <p:cNvSpPr txBox="1"/>
          <p:nvPr/>
        </p:nvSpPr>
        <p:spPr>
          <a:xfrm>
            <a:off x="3943371" y="5454246"/>
            <a:ext cx="1818444" cy="1107996"/>
          </a:xfrm>
          <a:prstGeom prst="rect">
            <a:avLst/>
          </a:prstGeom>
          <a:noFill/>
          <a:ln>
            <a:no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Global State of the Climate 2022</a:t>
            </a:r>
          </a:p>
        </p:txBody>
      </p:sp>
      <p:pic>
        <p:nvPicPr>
          <p:cNvPr id="23" name="Picture 22">
            <a:extLst>
              <a:ext uri="{FF2B5EF4-FFF2-40B4-BE49-F238E27FC236}">
                <a16:creationId xmlns:a16="http://schemas.microsoft.com/office/drawing/2014/main" id="{2BFF141C-0F25-FB45-A4FD-21BC929F3172}"/>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55524" y="5497018"/>
            <a:ext cx="2090057" cy="1334856"/>
          </a:xfrm>
          <a:prstGeom prst="rect">
            <a:avLst/>
          </a:prstGeom>
          <a:ln>
            <a:solidFill>
              <a:schemeClr val="tx1"/>
            </a:solidFill>
          </a:ln>
        </p:spPr>
      </p:pic>
      <p:pic>
        <p:nvPicPr>
          <p:cNvPr id="26" name="Picture 25" descr="Chart, line chart&#10;&#10;Description automatically generated">
            <a:extLst>
              <a:ext uri="{FF2B5EF4-FFF2-40B4-BE49-F238E27FC236}">
                <a16:creationId xmlns:a16="http://schemas.microsoft.com/office/drawing/2014/main" id="{B73D488E-8B6C-F1A0-29FC-587DB0C1F50F}"/>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763640" y="3543071"/>
            <a:ext cx="2198909" cy="1458872"/>
          </a:xfrm>
          <a:prstGeom prst="rect">
            <a:avLst/>
          </a:prstGeom>
          <a:ln>
            <a:solidFill>
              <a:schemeClr val="tx1"/>
            </a:solidFill>
          </a:ln>
        </p:spPr>
      </p:pic>
      <p:pic>
        <p:nvPicPr>
          <p:cNvPr id="28" name="Picture 27" descr="Chart, line chart&#10;&#10;Description automatically generated">
            <a:extLst>
              <a:ext uri="{FF2B5EF4-FFF2-40B4-BE49-F238E27FC236}">
                <a16:creationId xmlns:a16="http://schemas.microsoft.com/office/drawing/2014/main" id="{E36B0988-87A4-E839-1BC8-35BF5D786EC4}"/>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6763640" y="5454246"/>
            <a:ext cx="2198908" cy="1377628"/>
          </a:xfrm>
          <a:prstGeom prst="rect">
            <a:avLst/>
          </a:prstGeom>
          <a:ln>
            <a:solidFill>
              <a:schemeClr val="tx1"/>
            </a:solidFill>
          </a:ln>
        </p:spPr>
      </p:pic>
      <p:pic>
        <p:nvPicPr>
          <p:cNvPr id="30" name="Picture 29">
            <a:extLst>
              <a:ext uri="{FF2B5EF4-FFF2-40B4-BE49-F238E27FC236}">
                <a16:creationId xmlns:a16="http://schemas.microsoft.com/office/drawing/2014/main" id="{2B624EDF-9BAF-70BD-D7FB-1AE4CB764ACB}"/>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9718228" y="5454246"/>
            <a:ext cx="2005703" cy="1341303"/>
          </a:xfrm>
          <a:prstGeom prst="rect">
            <a:avLst/>
          </a:prstGeom>
          <a:ln>
            <a:solidFill>
              <a:schemeClr val="tx1"/>
            </a:solidFill>
          </a:ln>
        </p:spPr>
      </p:pic>
      <p:pic>
        <p:nvPicPr>
          <p:cNvPr id="1026" name="Picture 2">
            <a:extLst>
              <a:ext uri="{FF2B5EF4-FFF2-40B4-BE49-F238E27FC236}">
                <a16:creationId xmlns:a16="http://schemas.microsoft.com/office/drawing/2014/main" id="{1FAF25E9-C164-BB7A-94B4-EDB6DDA17C56}"/>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9605831" y="3429000"/>
            <a:ext cx="2118100" cy="1374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178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Shape 103">
            <a:extLst>
              <a:ext uri="{FF2B5EF4-FFF2-40B4-BE49-F238E27FC236}">
                <a16:creationId xmlns:a16="http://schemas.microsoft.com/office/drawing/2014/main" id="{335AE328-7437-A74A-9875-4D67BCA0C574}"/>
              </a:ext>
            </a:extLst>
          </p:cNvPr>
          <p:cNvSpPr/>
          <p:nvPr/>
        </p:nvSpPr>
        <p:spPr>
          <a:xfrm>
            <a:off x="172155" y="1442719"/>
            <a:ext cx="5815472" cy="421653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2023 w</a:t>
            </a: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as</a:t>
            </a:r>
            <a:r>
              <a:rPr kumimoji="0" lang="en-GB"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 the warmest year on record</a:t>
            </a: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 </a:t>
            </a: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1.45±0.12 °C above the 1850-1900 average</a:t>
            </a:r>
            <a:endPar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El Niño combine</a:t>
            </a: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d</a:t>
            </a: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 with climate change to fuel heat in latter half of 2023</a:t>
            </a:r>
          </a:p>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Warmth continues into </a:t>
            </a: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2024</a:t>
            </a: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 which could also be record-breaking</a:t>
            </a:r>
            <a:endPar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Record heat accompanied by huge socio-economic impacts</a:t>
            </a:r>
          </a:p>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2015-2023 </a:t>
            </a:r>
            <a:r>
              <a:rPr kumimoji="0" lang="en-CH"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are the </a:t>
            </a: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nine warmest years on record.</a:t>
            </a:r>
          </a:p>
          <a:p>
            <a:pPr marL="176213" marR="0" lvl="0" indent="-176213"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2014-2023 warmest 10 years on record (1.19±0.12°C above the 1850-1900 average)</a:t>
            </a:r>
          </a:p>
        </p:txBody>
      </p:sp>
      <p:sp>
        <p:nvSpPr>
          <p:cNvPr id="6" name="Shape 79">
            <a:extLst>
              <a:ext uri="{FF2B5EF4-FFF2-40B4-BE49-F238E27FC236}">
                <a16:creationId xmlns:a16="http://schemas.microsoft.com/office/drawing/2014/main" id="{A25CC41E-1D38-5843-8CAB-95176790D68E}"/>
              </a:ext>
            </a:extLst>
          </p:cNvPr>
          <p:cNvSpPr/>
          <p:nvPr/>
        </p:nvSpPr>
        <p:spPr>
          <a:xfrm>
            <a:off x="299438" y="582582"/>
            <a:ext cx="5560906" cy="455446"/>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44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Global Temperature</a:t>
            </a:r>
            <a:endParaRPr kumimoji="0" lang="en-US" sz="44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pic>
        <p:nvPicPr>
          <p:cNvPr id="2" name="Picture 1">
            <a:extLst>
              <a:ext uri="{FF2B5EF4-FFF2-40B4-BE49-F238E27FC236}">
                <a16:creationId xmlns:a16="http://schemas.microsoft.com/office/drawing/2014/main" id="{9DC03B58-41F4-C3B2-AD7D-0BE1C3419D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8904" y="1493474"/>
            <a:ext cx="6053096" cy="3902404"/>
          </a:xfrm>
          <a:prstGeom prst="rect">
            <a:avLst/>
          </a:prstGeom>
        </p:spPr>
      </p:pic>
    </p:spTree>
    <p:extLst>
      <p:ext uri="{BB962C8B-B14F-4D97-AF65-F5344CB8AC3E}">
        <p14:creationId xmlns:p14="http://schemas.microsoft.com/office/powerpoint/2010/main" val="2445805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F82520-C22D-BA01-6353-BFE305E70A44}"/>
              </a:ext>
            </a:extLst>
          </p:cNvPr>
          <p:cNvSpPr txBox="1"/>
          <p:nvPr/>
        </p:nvSpPr>
        <p:spPr>
          <a:xfrm>
            <a:off x="878610" y="1444915"/>
            <a:ext cx="7114309" cy="646331"/>
          </a:xfrm>
          <a:prstGeom prst="rect">
            <a:avLst/>
          </a:prstGeom>
          <a:noFill/>
        </p:spPr>
        <p:txBody>
          <a:bodyPr wrap="square" rtlCol="0">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4th</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of its kind for the Asia region, led by the WMO Regional Association II (Asia)</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a16="http://schemas.microsoft.com/office/drawing/2014/main" id="{CB8C3010-CBA6-A46B-5619-C73A5FF5F88D}"/>
              </a:ext>
            </a:extLst>
          </p:cNvPr>
          <p:cNvSpPr txBox="1"/>
          <p:nvPr/>
        </p:nvSpPr>
        <p:spPr>
          <a:xfrm>
            <a:off x="541766" y="716055"/>
            <a:ext cx="5899262" cy="523220"/>
          </a:xfrm>
          <a:prstGeom prst="rect">
            <a:avLst/>
          </a:prstGeom>
          <a:noFill/>
        </p:spPr>
        <p:txBody>
          <a:bodyPr wrap="square" rtlCol="0">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State of the Climate in Asia 2023</a:t>
            </a:r>
            <a:r>
              <a:rPr kumimoji="0" lang="en-US" sz="2800" b="1" i="0" u="none" strike="noStrike" kern="1200" cap="none" spc="0" normalizeH="0" baseline="0" noProof="0" dirty="0">
                <a:ln>
                  <a:noFill/>
                </a:ln>
                <a:solidFill>
                  <a:srgbClr val="013DA5"/>
                </a:solidFill>
                <a:effectLst/>
                <a:uLnTx/>
                <a:uFillTx/>
                <a:latin typeface="Verdana" panose="020B0604030504040204" pitchFamily="34" charset="0"/>
                <a:ea typeface="Verdana" panose="020B0604030504040204" pitchFamily="34" charset="0"/>
                <a:cs typeface="Verdana" panose="020B0604030504040204" pitchFamily="34" charset="0"/>
              </a:rPr>
              <a:t> </a:t>
            </a:r>
            <a:endParaRPr kumimoji="0" lang="LID4096" sz="2800" b="1" i="0" u="none" strike="noStrike" kern="1200" cap="none" spc="0" normalizeH="0" baseline="0" noProof="0" dirty="0">
              <a:ln>
                <a:noFill/>
              </a:ln>
              <a:solidFill>
                <a:srgbClr val="013DA5"/>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4" name="TextBox 4">
            <a:extLst>
              <a:ext uri="{FF2B5EF4-FFF2-40B4-BE49-F238E27FC236}">
                <a16:creationId xmlns:a16="http://schemas.microsoft.com/office/drawing/2014/main" id="{8FF7D475-FA73-FA96-99A0-2BE2B1CE9A65}"/>
              </a:ext>
            </a:extLst>
          </p:cNvPr>
          <p:cNvSpPr txBox="1"/>
          <p:nvPr/>
        </p:nvSpPr>
        <p:spPr>
          <a:xfrm>
            <a:off x="1793010" y="2574713"/>
            <a:ext cx="4648018" cy="646331"/>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54</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experts from the region and around the world contributed</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7" name="Graphic 6" descr="World outline">
            <a:extLst>
              <a:ext uri="{FF2B5EF4-FFF2-40B4-BE49-F238E27FC236}">
                <a16:creationId xmlns:a16="http://schemas.microsoft.com/office/drawing/2014/main" id="{0F43B284-1B5A-B4CC-3E3D-9357A4C1B27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8610" y="4394475"/>
            <a:ext cx="914400" cy="914400"/>
          </a:xfrm>
          <a:prstGeom prst="rect">
            <a:avLst/>
          </a:prstGeom>
        </p:spPr>
      </p:pic>
      <p:pic>
        <p:nvPicPr>
          <p:cNvPr id="8" name="Graphic 7" descr="Building outline">
            <a:extLst>
              <a:ext uri="{FF2B5EF4-FFF2-40B4-BE49-F238E27FC236}">
                <a16:creationId xmlns:a16="http://schemas.microsoft.com/office/drawing/2014/main" id="{F5AEDA9F-3498-B53F-8A55-DD3D3A71F1C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04277" y="3354946"/>
            <a:ext cx="914400" cy="914400"/>
          </a:xfrm>
          <a:prstGeom prst="rect">
            <a:avLst/>
          </a:prstGeom>
        </p:spPr>
      </p:pic>
      <p:pic>
        <p:nvPicPr>
          <p:cNvPr id="10" name="Graphic 10" descr="User outline">
            <a:extLst>
              <a:ext uri="{FF2B5EF4-FFF2-40B4-BE49-F238E27FC236}">
                <a16:creationId xmlns:a16="http://schemas.microsoft.com/office/drawing/2014/main" id="{5E5FE06E-3B6F-4F3C-885A-BEEC1E0445B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04277" y="2296886"/>
            <a:ext cx="914400" cy="914400"/>
          </a:xfrm>
          <a:prstGeom prst="rect">
            <a:avLst/>
          </a:prstGeom>
        </p:spPr>
      </p:pic>
      <p:sp>
        <p:nvSpPr>
          <p:cNvPr id="11" name="TextBox 11">
            <a:extLst>
              <a:ext uri="{FF2B5EF4-FFF2-40B4-BE49-F238E27FC236}">
                <a16:creationId xmlns:a16="http://schemas.microsoft.com/office/drawing/2014/main" id="{8F0E88F8-B220-39C3-B1B2-974216E1FBF9}"/>
              </a:ext>
            </a:extLst>
          </p:cNvPr>
          <p:cNvSpPr txBox="1"/>
          <p:nvPr/>
        </p:nvSpPr>
        <p:spPr>
          <a:xfrm>
            <a:off x="1818677" y="3668486"/>
            <a:ext cx="6097604" cy="646331"/>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6 </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International and regional </a:t>
            </a:r>
            <a:r>
              <a:rPr kumimoji="0" lang="en-US" sz="1800" b="0" i="0" u="none" strike="noStrike" kern="120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organisations</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(including United Nations agencies) involved</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12" name="TextBox 12">
            <a:extLst>
              <a:ext uri="{FF2B5EF4-FFF2-40B4-BE49-F238E27FC236}">
                <a16:creationId xmlns:a16="http://schemas.microsoft.com/office/drawing/2014/main" id="{4D32D2AD-257E-D9E2-9EE7-F77D84CE06F1}"/>
              </a:ext>
            </a:extLst>
          </p:cNvPr>
          <p:cNvSpPr txBox="1"/>
          <p:nvPr/>
        </p:nvSpPr>
        <p:spPr>
          <a:xfrm>
            <a:off x="1818677" y="4667009"/>
            <a:ext cx="6097604" cy="646331"/>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H"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1</a:t>
            </a: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2</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Members from WMO Region</a:t>
            </a:r>
            <a:r>
              <a:rPr kumimoji="0" lang="en-CH"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al Association II (Asia)</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nominated authors</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a:extLst>
              <a:ext uri="{FF2B5EF4-FFF2-40B4-BE49-F238E27FC236}">
                <a16:creationId xmlns:a16="http://schemas.microsoft.com/office/drawing/2014/main" id="{BB771A87-196C-0AEB-59DA-DF05FCD1632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384367" y="716055"/>
            <a:ext cx="3287010" cy="4592820"/>
          </a:xfrm>
          <a:prstGeom prst="rect">
            <a:avLst/>
          </a:prstGeom>
        </p:spPr>
      </p:pic>
    </p:spTree>
    <p:extLst>
      <p:ext uri="{BB962C8B-B14F-4D97-AF65-F5344CB8AC3E}">
        <p14:creationId xmlns:p14="http://schemas.microsoft.com/office/powerpoint/2010/main" val="133913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D891A14-0569-377E-B449-16FECADC2390}"/>
              </a:ext>
            </a:extLst>
          </p:cNvPr>
          <p:cNvSpPr/>
          <p:nvPr/>
        </p:nvSpPr>
        <p:spPr>
          <a:xfrm>
            <a:off x="744206" y="901529"/>
            <a:ext cx="3641823"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Temperature</a:t>
            </a: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sp>
        <p:nvSpPr>
          <p:cNvPr id="7" name="Shape 103">
            <a:extLst>
              <a:ext uri="{FF2B5EF4-FFF2-40B4-BE49-F238E27FC236}">
                <a16:creationId xmlns:a16="http://schemas.microsoft.com/office/drawing/2014/main" id="{01F421F9-E433-3F3F-E293-DDF3DD5F2CDF}"/>
              </a:ext>
            </a:extLst>
          </p:cNvPr>
          <p:cNvSpPr/>
          <p:nvPr/>
        </p:nvSpPr>
        <p:spPr>
          <a:xfrm>
            <a:off x="165177" y="1793650"/>
            <a:ext cx="4220852" cy="375487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60960" anchor="t">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2023 was </a:t>
            </a: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the second warmest year on record in Asia</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 at 0.91°C above the 1991–2020 reference period.</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Asia has warmed faster than the global average since 1960. </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The warming trend in 1991–2023 was almost double the 1961–1990 trend.</a:t>
            </a:r>
          </a:p>
        </p:txBody>
      </p:sp>
      <p:sp>
        <p:nvSpPr>
          <p:cNvPr id="8" name="Rectangle 7">
            <a:extLst>
              <a:ext uri="{FF2B5EF4-FFF2-40B4-BE49-F238E27FC236}">
                <a16:creationId xmlns:a16="http://schemas.microsoft.com/office/drawing/2014/main" id="{CEB7271F-BF71-5BBA-DD58-C4512B7166A5}"/>
              </a:ext>
            </a:extLst>
          </p:cNvPr>
          <p:cNvSpPr/>
          <p:nvPr/>
        </p:nvSpPr>
        <p:spPr>
          <a:xfrm>
            <a:off x="4572001" y="0"/>
            <a:ext cx="760911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465449DA-B1A0-5F00-CAE0-63FDE75B13B4}"/>
              </a:ext>
            </a:extLst>
          </p:cNvPr>
          <p:cNvSpPr txBox="1"/>
          <p:nvPr/>
        </p:nvSpPr>
        <p:spPr>
          <a:xfrm>
            <a:off x="6202202" y="5745490"/>
            <a:ext cx="4348704" cy="4114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Annual mean temperature anomalies (</a:t>
            </a:r>
            <a:r>
              <a:rPr kumimoji="0" lang="en-GB" sz="1000" b="0" i="0" u="none" strike="noStrike" kern="1200" cap="none" spc="0" normalizeH="0" baseline="0" noProof="0" dirty="0">
                <a:ln>
                  <a:noFill/>
                </a:ln>
                <a:solidFill>
                  <a:prstClr val="white">
                    <a:lumMod val="50000"/>
                  </a:prstClr>
                </a:solidFill>
                <a:effectLst/>
                <a:uLnTx/>
                <a:uFillTx/>
                <a:latin typeface="Cambria Math" panose="02040503050406030204" pitchFamily="18" charset="0"/>
                <a:ea typeface="Times New Roman" panose="02020603050405020304" pitchFamily="18" charset="0"/>
                <a:cs typeface="Cambria Math" panose="02040503050406030204" pitchFamily="18" charset="0"/>
              </a:rPr>
              <a:t>℃</a:t>
            </a: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 1900–2023, averaged over Asia, relative to the 1991–2020 average for six global temperature data sets. </a:t>
            </a:r>
            <a:endParaRPr kumimoji="0" lang="en-GB" sz="1000" b="0" i="0" u="none" strike="noStrike" kern="1200" cap="none" spc="0" normalizeH="0" baseline="0" noProof="0" dirty="0">
              <a:ln>
                <a:noFill/>
              </a:ln>
              <a:solidFill>
                <a:prstClr val="white">
                  <a:lumMod val="50000"/>
                </a:prstClr>
              </a:solidFill>
              <a:effectLst/>
              <a:uLnTx/>
              <a:uFillTx/>
              <a:latin typeface="Arial" panose="020B0604020202020204"/>
              <a:ea typeface="+mn-ea"/>
              <a:cs typeface="+mn-cs"/>
            </a:endParaRPr>
          </a:p>
        </p:txBody>
      </p:sp>
      <p:pic>
        <p:nvPicPr>
          <p:cNvPr id="5" name="Picture 4" descr="A graph showing the temperature of the earth&#10;&#10;Description automatically generated">
            <a:extLst>
              <a:ext uri="{FF2B5EF4-FFF2-40B4-BE49-F238E27FC236}">
                <a16:creationId xmlns:a16="http://schemas.microsoft.com/office/drawing/2014/main" id="{635A07A9-DD91-0721-67DF-CB4F73F071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9687" y="977387"/>
            <a:ext cx="6958287" cy="4571137"/>
          </a:xfrm>
          <a:prstGeom prst="rect">
            <a:avLst/>
          </a:prstGeom>
        </p:spPr>
      </p:pic>
    </p:spTree>
    <p:extLst>
      <p:ext uri="{BB962C8B-B14F-4D97-AF65-F5344CB8AC3E}">
        <p14:creationId xmlns:p14="http://schemas.microsoft.com/office/powerpoint/2010/main" val="1498141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hape 79">
            <a:extLst>
              <a:ext uri="{FF2B5EF4-FFF2-40B4-BE49-F238E27FC236}">
                <a16:creationId xmlns:a16="http://schemas.microsoft.com/office/drawing/2014/main" id="{70A846CF-6933-A6C4-B7ED-D918443881A9}"/>
              </a:ext>
            </a:extLst>
          </p:cNvPr>
          <p:cNvSpPr/>
          <p:nvPr/>
        </p:nvSpPr>
        <p:spPr>
          <a:xfrm>
            <a:off x="524829" y="799105"/>
            <a:ext cx="3641823"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Glaciers</a:t>
            </a: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sp>
        <p:nvSpPr>
          <p:cNvPr id="3" name="Shape 103">
            <a:extLst>
              <a:ext uri="{FF2B5EF4-FFF2-40B4-BE49-F238E27FC236}">
                <a16:creationId xmlns:a16="http://schemas.microsoft.com/office/drawing/2014/main" id="{846CA603-A248-B658-F864-2E2FCE37DA30}"/>
              </a:ext>
            </a:extLst>
          </p:cNvPr>
          <p:cNvSpPr/>
          <p:nvPr/>
        </p:nvSpPr>
        <p:spPr>
          <a:xfrm>
            <a:off x="298765" y="1551563"/>
            <a:ext cx="4093953" cy="375487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60960" anchor="t">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Glaciers in High-Mountain Asia have lost significant mass over the past 40 years,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at an accelerating rate.</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In 2023, record-breaking high temperatures and drier conditions in the Eastern Himalayas and the Tien Shan mountain ranges exacerbated mass loss.</a:t>
            </a:r>
          </a:p>
        </p:txBody>
      </p:sp>
      <p:sp>
        <p:nvSpPr>
          <p:cNvPr id="4" name="Rectangle 3">
            <a:extLst>
              <a:ext uri="{FF2B5EF4-FFF2-40B4-BE49-F238E27FC236}">
                <a16:creationId xmlns:a16="http://schemas.microsoft.com/office/drawing/2014/main" id="{DB05C3F0-BAAD-72FF-CF37-91E2F57A5B6E}"/>
              </a:ext>
            </a:extLst>
          </p:cNvPr>
          <p:cNvSpPr/>
          <p:nvPr/>
        </p:nvSpPr>
        <p:spPr>
          <a:xfrm>
            <a:off x="4572001" y="0"/>
            <a:ext cx="760911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24881FB-0425-03BA-4E26-E183FA5280C1}"/>
              </a:ext>
            </a:extLst>
          </p:cNvPr>
          <p:cNvSpPr txBox="1"/>
          <p:nvPr/>
        </p:nvSpPr>
        <p:spPr>
          <a:xfrm>
            <a:off x="5787189" y="5699999"/>
            <a:ext cx="585937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Calibri" panose="020F0502020204030204" pitchFamily="34" charset="0"/>
                <a:cs typeface="+mn-cs"/>
              </a:rPr>
              <a:t>Cumulative mass balance (in metres water equivalent of reference glaciers in the High-Mountain Asia and globally. </a:t>
            </a:r>
            <a:r>
              <a:rPr kumimoji="0" lang="en-GB" sz="10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World Glacier Monitoring Service (WGMS) and Chinese Academy of Sciences (CAS).</a:t>
            </a:r>
          </a:p>
        </p:txBody>
      </p:sp>
      <p:pic>
        <p:nvPicPr>
          <p:cNvPr id="6" name="Picture 5">
            <a:extLst>
              <a:ext uri="{FF2B5EF4-FFF2-40B4-BE49-F238E27FC236}">
                <a16:creationId xmlns:a16="http://schemas.microsoft.com/office/drawing/2014/main" id="{3104A0A6-89AF-FA3A-4F88-BC56E9C757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84291" y="1163532"/>
            <a:ext cx="6784530" cy="4142905"/>
          </a:xfrm>
          <a:prstGeom prst="rect">
            <a:avLst/>
          </a:prstGeom>
        </p:spPr>
      </p:pic>
    </p:spTree>
    <p:extLst>
      <p:ext uri="{BB962C8B-B14F-4D97-AF65-F5344CB8AC3E}">
        <p14:creationId xmlns:p14="http://schemas.microsoft.com/office/powerpoint/2010/main" val="2993679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D80D3-0327-BC62-0CED-9CBCCED8A28A}"/>
              </a:ext>
            </a:extLst>
          </p:cNvPr>
          <p:cNvSpPr>
            <a:spLocks noGrp="1"/>
          </p:cNvSpPr>
          <p:nvPr>
            <p:ph type="title"/>
          </p:nvPr>
        </p:nvSpPr>
        <p:spPr>
          <a:xfrm>
            <a:off x="181186" y="-64311"/>
            <a:ext cx="10515600" cy="1325563"/>
          </a:xfrm>
        </p:spPr>
        <p:txBody>
          <a:bodyPr/>
          <a:lstStyle/>
          <a:p>
            <a:r>
              <a:rPr lang="en-CH" dirty="0"/>
              <a:t>Climate Services:</a:t>
            </a:r>
          </a:p>
        </p:txBody>
      </p:sp>
      <p:sp>
        <p:nvSpPr>
          <p:cNvPr id="5" name="Slide Number Placeholder 4">
            <a:extLst>
              <a:ext uri="{FF2B5EF4-FFF2-40B4-BE49-F238E27FC236}">
                <a16:creationId xmlns:a16="http://schemas.microsoft.com/office/drawing/2014/main" id="{790BA9E7-9B7E-4EFF-0170-B2ACC1DA50B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259E9E5-6B30-45B6-8AD6-F7A9ED8B565A}" type="slidenum">
              <a:rPr kumimoji="0" lang="en-CH"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CH"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Content Placeholder 1">
            <a:extLst>
              <a:ext uri="{FF2B5EF4-FFF2-40B4-BE49-F238E27FC236}">
                <a16:creationId xmlns:a16="http://schemas.microsoft.com/office/drawing/2014/main" id="{5B05934A-246E-13B2-579D-790B33775B48}"/>
              </a:ext>
            </a:extLst>
          </p:cNvPr>
          <p:cNvSpPr txBox="1">
            <a:spLocks/>
          </p:cNvSpPr>
          <p:nvPr/>
        </p:nvSpPr>
        <p:spPr>
          <a:xfrm>
            <a:off x="67735" y="1261252"/>
            <a:ext cx="8602132" cy="5690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ct val="20000"/>
              </a:spcBef>
              <a:spcAft>
                <a:spcPct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Climate information is being used in decision-making and risk management world-wide</a:t>
            </a:r>
          </a:p>
          <a:p>
            <a:pPr marL="0" marR="0" lvl="0" indent="0" algn="l" defTabSz="914400" rtl="0" eaLnBrk="1" fontAlgn="base" latinLnBrk="0" hangingPunct="1">
              <a:lnSpc>
                <a:spcPct val="90000"/>
              </a:lnSpc>
              <a:spcBef>
                <a:spcPct val="20000"/>
              </a:spcBef>
              <a:spcAft>
                <a:spcPct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base" latinLnBrk="0" hangingPunct="1">
              <a:lnSpc>
                <a:spcPct val="90000"/>
              </a:lnSpc>
              <a:spcBef>
                <a:spcPct val="20000"/>
              </a:spcBef>
              <a:spcAft>
                <a:spcPct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FF0000"/>
                </a:solidFill>
                <a:effectLst/>
                <a:uLnTx/>
                <a:uFillTx/>
                <a:latin typeface="Calibri" panose="020F0502020204030204"/>
                <a:ea typeface="+mn-ea"/>
                <a:cs typeface="+mn-cs"/>
              </a:rPr>
              <a:t>Climate services are the provision </a:t>
            </a:r>
            <a:r>
              <a:rPr kumimoji="0" lang="en-CH" sz="2800" b="1" i="0" u="none" strike="noStrike" kern="1200" cap="none" spc="0" normalizeH="0" baseline="0" noProof="0" dirty="0">
                <a:ln>
                  <a:noFill/>
                </a:ln>
                <a:solidFill>
                  <a:srgbClr val="FF0000"/>
                </a:solidFill>
                <a:effectLst/>
                <a:uLnTx/>
                <a:uFillTx/>
                <a:latin typeface="Calibri" panose="020F0502020204030204"/>
                <a:ea typeface="+mn-ea"/>
                <a:cs typeface="+mn-cs"/>
              </a:rPr>
              <a:t>and use </a:t>
            </a:r>
            <a:r>
              <a:rPr kumimoji="0" lang="en-GB" sz="2800" b="1" i="0" u="none" strike="noStrike" kern="1200" cap="none" spc="0" normalizeH="0" baseline="0" noProof="0" dirty="0">
                <a:ln>
                  <a:noFill/>
                </a:ln>
                <a:solidFill>
                  <a:srgbClr val="FF0000"/>
                </a:solidFill>
                <a:effectLst/>
                <a:uLnTx/>
                <a:uFillTx/>
                <a:latin typeface="Calibri" panose="020F0502020204030204"/>
                <a:ea typeface="+mn-ea"/>
                <a:cs typeface="+mn-cs"/>
              </a:rPr>
              <a:t>of climate information to assist decision-making</a:t>
            </a:r>
          </a:p>
          <a:p>
            <a:pPr marL="457189" marR="0" lvl="0" indent="-457189" algn="l" defTabSz="914400" rtl="0" eaLnBrk="1" fontAlgn="base" latinLnBrk="0" hangingPunct="1">
              <a:lnSpc>
                <a:spcPct val="90000"/>
              </a:lnSpc>
              <a:spcBef>
                <a:spcPct val="20000"/>
              </a:spcBef>
              <a:spcAft>
                <a:spcPct val="0"/>
              </a:spcAft>
              <a:buClrTx/>
              <a:buSzTx/>
              <a:buFont typeface="Arial" panose="020B0604020202020204" pitchFamily="34" charset="0"/>
              <a:buChar char="•"/>
              <a:tabLst/>
              <a:defRPr/>
            </a:pPr>
            <a:endParaRPr kumimoji="0" lang="en-GB" sz="2267"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05831" marR="0" lvl="0" indent="-241294" algn="l" defTabSz="914400" rtl="0" eaLnBrk="1" fontAlgn="base" latinLnBrk="0" hangingPunct="1">
              <a:lnSpc>
                <a:spcPct val="90000"/>
              </a:lnSpc>
              <a:spcBef>
                <a:spcPct val="20000"/>
              </a:spcBef>
              <a:spcAft>
                <a:spcPct val="0"/>
              </a:spcAft>
              <a:buClrTx/>
              <a:buSzTx/>
              <a:buFont typeface="Arial" panose="020B0604020202020204" pitchFamily="34" charset="0"/>
              <a:buChar char="•"/>
              <a:tabLst/>
              <a:defRPr/>
            </a:pPr>
            <a:r>
              <a:rPr kumimoji="0" lang="en-GB" sz="2267" b="0" i="0" u="none" strike="noStrike" kern="1200" cap="none" spc="0" normalizeH="0" baseline="0" noProof="0" dirty="0">
                <a:ln>
                  <a:noFill/>
                </a:ln>
                <a:solidFill>
                  <a:srgbClr val="0070C0"/>
                </a:solidFill>
                <a:effectLst/>
                <a:uLnTx/>
                <a:uFillTx/>
                <a:latin typeface="Calibri" panose="020F0502020204030204"/>
                <a:ea typeface="+mn-ea"/>
                <a:cs typeface="+mn-cs"/>
              </a:rPr>
              <a:t>Must respond to user</a:t>
            </a:r>
            <a:r>
              <a:rPr kumimoji="0" lang="en-GB" sz="2267" b="1" i="0" u="none" strike="noStrike" kern="1200" cap="none" spc="0" normalizeH="0" baseline="30000" noProof="0" dirty="0">
                <a:ln>
                  <a:noFill/>
                </a:ln>
                <a:solidFill>
                  <a:srgbClr val="FF0000"/>
                </a:solidFill>
                <a:effectLst/>
                <a:uLnTx/>
                <a:uFillTx/>
                <a:latin typeface="Calibri" panose="020F0502020204030204"/>
                <a:ea typeface="+mn-ea"/>
                <a:cs typeface="+mn-cs"/>
              </a:rPr>
              <a:t>†</a:t>
            </a:r>
            <a:r>
              <a:rPr kumimoji="0" lang="en-GB" sz="2267" b="0" i="0" u="none" strike="noStrike" kern="1200" cap="none" spc="0" normalizeH="0" baseline="0" noProof="0" dirty="0">
                <a:ln>
                  <a:noFill/>
                </a:ln>
                <a:solidFill>
                  <a:srgbClr val="0070C0"/>
                </a:solidFill>
                <a:effectLst/>
                <a:uLnTx/>
                <a:uFillTx/>
                <a:latin typeface="Calibri" panose="020F0502020204030204"/>
                <a:ea typeface="+mn-ea"/>
                <a:cs typeface="+mn-cs"/>
              </a:rPr>
              <a:t> needs</a:t>
            </a:r>
          </a:p>
          <a:p>
            <a:pPr marL="105831" marR="0" lvl="0" indent="-241294" algn="l" defTabSz="914400" rtl="0" eaLnBrk="1" fontAlgn="base" latinLnBrk="0" hangingPunct="1">
              <a:lnSpc>
                <a:spcPct val="90000"/>
              </a:lnSpc>
              <a:spcBef>
                <a:spcPct val="20000"/>
              </a:spcBef>
              <a:spcAft>
                <a:spcPct val="0"/>
              </a:spcAft>
              <a:buClrTx/>
              <a:buSzTx/>
              <a:buFont typeface="Arial" panose="020B0604020202020204" pitchFamily="34" charset="0"/>
              <a:buChar char="•"/>
              <a:tabLst/>
              <a:defRPr/>
            </a:pPr>
            <a:r>
              <a:rPr kumimoji="0" lang="en-GB" sz="2267" b="0" i="0" u="none" strike="noStrike" kern="1200" cap="none" spc="0" normalizeH="0" baseline="0" noProof="0" dirty="0">
                <a:ln>
                  <a:noFill/>
                </a:ln>
                <a:solidFill>
                  <a:srgbClr val="0070C0"/>
                </a:solidFill>
                <a:effectLst/>
                <a:uLnTx/>
                <a:uFillTx/>
                <a:latin typeface="Calibri" panose="020F0502020204030204"/>
                <a:ea typeface="+mn-ea"/>
                <a:cs typeface="+mn-cs"/>
              </a:rPr>
              <a:t>Need to be based on scientifically credible information and expertise</a:t>
            </a:r>
          </a:p>
          <a:p>
            <a:pPr marL="105831" marR="0" lvl="0" indent="-241294" algn="l" defTabSz="914400" rtl="0" eaLnBrk="1" fontAlgn="base" latinLnBrk="0" hangingPunct="1">
              <a:lnSpc>
                <a:spcPct val="90000"/>
              </a:lnSpc>
              <a:spcBef>
                <a:spcPct val="20000"/>
              </a:spcBef>
              <a:spcAft>
                <a:spcPct val="0"/>
              </a:spcAft>
              <a:buClrTx/>
              <a:buSzTx/>
              <a:buFont typeface="Arial" panose="020B0604020202020204" pitchFamily="34" charset="0"/>
              <a:buChar char="•"/>
              <a:tabLst/>
              <a:defRPr/>
            </a:pPr>
            <a:r>
              <a:rPr kumimoji="0" lang="en-GB" sz="2267" b="0" i="0" u="none" strike="noStrike" kern="1200" cap="none" spc="0" normalizeH="0" baseline="0" noProof="0" dirty="0">
                <a:ln>
                  <a:noFill/>
                </a:ln>
                <a:solidFill>
                  <a:srgbClr val="0070C0"/>
                </a:solidFill>
                <a:effectLst/>
                <a:uLnTx/>
                <a:uFillTx/>
                <a:latin typeface="Calibri" panose="020F0502020204030204"/>
                <a:ea typeface="+mn-ea"/>
                <a:cs typeface="+mn-cs"/>
              </a:rPr>
              <a:t>Require appropriate engagement between the users and providers with an effective access mechanism</a:t>
            </a:r>
            <a:endParaRPr kumimoji="0" lang="en-CH" sz="2267"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105831" marR="0" lvl="0" indent="-241294" algn="l" defTabSz="914400" rtl="0" eaLnBrk="1" fontAlgn="base" latinLnBrk="0" hangingPunct="1">
              <a:lnSpc>
                <a:spcPct val="90000"/>
              </a:lnSpc>
              <a:spcBef>
                <a:spcPct val="20000"/>
              </a:spcBef>
              <a:spcAft>
                <a:spcPct val="0"/>
              </a:spcAft>
              <a:buClrTx/>
              <a:buSzTx/>
              <a:buFont typeface="Arial" panose="020B0604020202020204" pitchFamily="34" charset="0"/>
              <a:buChar char="•"/>
              <a:tabLst/>
              <a:defRPr/>
            </a:pPr>
            <a:endParaRPr kumimoji="0" lang="en-CH" sz="2267"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l" defTabSz="914400" rtl="0" eaLnBrk="1" fontAlgn="base" latinLnBrk="0" hangingPunct="1">
              <a:lnSpc>
                <a:spcPct val="90000"/>
              </a:lnSpc>
              <a:spcBef>
                <a:spcPct val="20000"/>
              </a:spcBef>
              <a:spcAft>
                <a:spcPct val="0"/>
              </a:spcAft>
              <a:buClrTx/>
              <a:buSzTx/>
              <a:buFont typeface="Arial" panose="020B0604020202020204" pitchFamily="34" charset="0"/>
              <a:buNone/>
              <a:tabLst/>
              <a:defRPr/>
            </a:pPr>
            <a:r>
              <a:rPr kumimoji="0" lang="en-GB" sz="2000" b="1" i="0" u="none" strike="noStrike" kern="1200" cap="none" spc="0" normalizeH="0" baseline="30000" noProof="0" dirty="0">
                <a:ln>
                  <a:noFill/>
                </a:ln>
                <a:solidFill>
                  <a:srgbClr val="FF0000"/>
                </a:solidFill>
                <a:effectLst/>
                <a:uLnTx/>
                <a:uFillTx/>
                <a:latin typeface="Calibri" panose="020F0502020204030204"/>
                <a:ea typeface="ＭＳ Ｐゴシック" charset="0"/>
                <a:cs typeface="+mn-cs"/>
              </a:rPr>
              <a:t>† </a:t>
            </a:r>
            <a:r>
              <a:rPr kumimoji="0" lang="en-GB" sz="1800" b="0" i="0" u="none" strike="noStrike" kern="1200" cap="none" spc="0" normalizeH="0" baseline="0" noProof="0" dirty="0">
                <a:ln>
                  <a:noFill/>
                </a:ln>
                <a:solidFill>
                  <a:srgbClr val="000000"/>
                </a:solidFill>
                <a:effectLst/>
                <a:uLnTx/>
                <a:uFillTx/>
                <a:latin typeface="Arial" charset="0"/>
                <a:ea typeface="ＭＳ Ｐゴシック" charset="0"/>
                <a:cs typeface="+mn-cs"/>
              </a:rPr>
              <a:t>Users could include policy makers, decision makers, governments, public sector, private sector, general public, </a:t>
            </a:r>
            <a:r>
              <a:rPr kumimoji="0" lang="en-CH" sz="1800" b="0" i="0" u="none" strike="noStrike" kern="1200" cap="none" spc="0" normalizeH="0" baseline="0" noProof="0" dirty="0">
                <a:ln>
                  <a:noFill/>
                </a:ln>
                <a:solidFill>
                  <a:srgbClr val="000000"/>
                </a:solidFill>
                <a:effectLst/>
                <a:uLnTx/>
                <a:uFillTx/>
                <a:latin typeface="Arial" charset="0"/>
                <a:ea typeface="ＭＳ Ｐゴシック" charset="0"/>
                <a:cs typeface="+mn-cs"/>
              </a:rPr>
              <a:t>…</a:t>
            </a:r>
            <a:endParaRPr kumimoji="0" lang="en-GB" sz="2000" b="0" i="0" u="none" strike="noStrike" kern="1200" cap="none" spc="0" normalizeH="0" baseline="0" noProof="0" dirty="0">
              <a:ln>
                <a:noFill/>
              </a:ln>
              <a:solidFill>
                <a:srgbClr val="000000"/>
              </a:solidFill>
              <a:effectLst/>
              <a:uLnTx/>
              <a:uFillTx/>
              <a:latin typeface="Arial" charset="0"/>
              <a:ea typeface="ＭＳ Ｐゴシック" charset="0"/>
              <a:cs typeface="+mn-cs"/>
            </a:endParaRPr>
          </a:p>
        </p:txBody>
      </p:sp>
      <p:pic>
        <p:nvPicPr>
          <p:cNvPr id="7" name="Picture 6">
            <a:extLst>
              <a:ext uri="{FF2B5EF4-FFF2-40B4-BE49-F238E27FC236}">
                <a16:creationId xmlns:a16="http://schemas.microsoft.com/office/drawing/2014/main" id="{BD46A9EA-2859-658B-08BB-C45824CDA8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62700" y="4663444"/>
            <a:ext cx="2753724" cy="2065293"/>
          </a:xfrm>
          <a:prstGeom prst="rect">
            <a:avLst/>
          </a:prstGeom>
        </p:spPr>
      </p:pic>
      <p:pic>
        <p:nvPicPr>
          <p:cNvPr id="8" name="Picture 7">
            <a:extLst>
              <a:ext uri="{FF2B5EF4-FFF2-40B4-BE49-F238E27FC236}">
                <a16:creationId xmlns:a16="http://schemas.microsoft.com/office/drawing/2014/main" id="{A996A565-D4A4-3659-04AE-703C073ABF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62700" y="2649949"/>
            <a:ext cx="2753724" cy="1835816"/>
          </a:xfrm>
          <a:prstGeom prst="rect">
            <a:avLst/>
          </a:prstGeom>
        </p:spPr>
      </p:pic>
      <p:pic>
        <p:nvPicPr>
          <p:cNvPr id="9" name="Picture 8">
            <a:extLst>
              <a:ext uri="{FF2B5EF4-FFF2-40B4-BE49-F238E27FC236}">
                <a16:creationId xmlns:a16="http://schemas.microsoft.com/office/drawing/2014/main" id="{B623AE40-CDBA-EE52-DC47-3BFCDD4AF11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62700" y="223523"/>
            <a:ext cx="2757413" cy="2248747"/>
          </a:xfrm>
          <a:prstGeom prst="rect">
            <a:avLst/>
          </a:prstGeom>
        </p:spPr>
      </p:pic>
    </p:spTree>
    <p:extLst>
      <p:ext uri="{BB962C8B-B14F-4D97-AF65-F5344CB8AC3E}">
        <p14:creationId xmlns:p14="http://schemas.microsoft.com/office/powerpoint/2010/main" val="4139606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C33A0DA-E77B-FFC8-B064-6F62A394F3B4}"/>
              </a:ext>
            </a:extLst>
          </p:cNvPr>
          <p:cNvSpPr/>
          <p:nvPr/>
        </p:nvSpPr>
        <p:spPr>
          <a:xfrm>
            <a:off x="0" y="0"/>
            <a:ext cx="7021286"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Shape 79">
            <a:extLst>
              <a:ext uri="{FF2B5EF4-FFF2-40B4-BE49-F238E27FC236}">
                <a16:creationId xmlns:a16="http://schemas.microsoft.com/office/drawing/2014/main" id="{84AD391E-DCBD-2321-51ED-2092EB03A0FE}"/>
              </a:ext>
            </a:extLst>
          </p:cNvPr>
          <p:cNvSpPr/>
          <p:nvPr/>
        </p:nvSpPr>
        <p:spPr>
          <a:xfrm>
            <a:off x="7347858" y="722266"/>
            <a:ext cx="5029201"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3200" b="1" i="0" u="none" strike="noStrike" kern="10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Arial" charset="0"/>
                <a:sym typeface="Montserrat-Regular"/>
              </a:rPr>
              <a:t>Sea Level</a:t>
            </a:r>
            <a:endParaRPr kumimoji="0" lang="en-US" sz="3200" b="1" i="0" u="none" strike="noStrike" kern="10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Arial" charset="0"/>
              <a:sym typeface="Montserrat-Regular"/>
            </a:endParaRPr>
          </a:p>
        </p:txBody>
      </p:sp>
      <p:sp>
        <p:nvSpPr>
          <p:cNvPr id="3" name="Shape 103">
            <a:extLst>
              <a:ext uri="{FF2B5EF4-FFF2-40B4-BE49-F238E27FC236}">
                <a16:creationId xmlns:a16="http://schemas.microsoft.com/office/drawing/2014/main" id="{B6A7113E-89DE-6746-872B-D1EBC5CDFCA3}"/>
              </a:ext>
            </a:extLst>
          </p:cNvPr>
          <p:cNvSpPr/>
          <p:nvPr/>
        </p:nvSpPr>
        <p:spPr>
          <a:xfrm>
            <a:off x="7091240" y="1637066"/>
            <a:ext cx="4707703" cy="31393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60960" anchor="t">
            <a:spAutoFit/>
          </a:bodyPr>
          <a:lstStyle/>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Sea-level rise in all six subregions around is Asia is</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higher than the global mean rate</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GB"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Sea level in the region is strongly influenced by the El Niño–Southern Oscillation (ENSO), especially in the Eastern Indian Ocean and tropical Pacific Ocean.</a:t>
            </a:r>
          </a:p>
        </p:txBody>
      </p:sp>
      <p:sp>
        <p:nvSpPr>
          <p:cNvPr id="11" name="TextBox 10">
            <a:extLst>
              <a:ext uri="{FF2B5EF4-FFF2-40B4-BE49-F238E27FC236}">
                <a16:creationId xmlns:a16="http://schemas.microsoft.com/office/drawing/2014/main" id="{38A5B01F-5D9C-E41F-A221-2DB22291DC23}"/>
              </a:ext>
            </a:extLst>
          </p:cNvPr>
          <p:cNvSpPr txBox="1"/>
          <p:nvPr/>
        </p:nvSpPr>
        <p:spPr>
          <a:xfrm>
            <a:off x="1107042" y="5524805"/>
            <a:ext cx="4807202"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Rate of area-averaged sea-level change over the </a:t>
            </a:r>
            <a:r>
              <a:rPr kumimoji="0" lang="pt-BR"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period from January </a:t>
            </a: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1993</a:t>
            </a:r>
            <a:r>
              <a:rPr kumimoji="0" lang="pt-BR"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 to May </a:t>
            </a: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2023 satellite measurement period. Subregions are defined in t</a:t>
            </a:r>
            <a:r>
              <a:rPr kumimoji="0" lang="en-CH"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Times New Roman" panose="02020603050405020304" pitchFamily="18" charset="0"/>
              </a:rPr>
              <a:t>he above figure. </a:t>
            </a:r>
            <a:endParaRPr kumimoji="0" lang="en-GB" sz="1000" b="0" i="0" u="none" strike="noStrike" kern="1200" cap="none" spc="0" normalizeH="0" baseline="0" noProof="0" dirty="0">
              <a:ln>
                <a:noFill/>
              </a:ln>
              <a:solidFill>
                <a:prstClr val="white">
                  <a:lumMod val="50000"/>
                </a:prstClr>
              </a:solidFill>
              <a:effectLst/>
              <a:uLnTx/>
              <a:uFillTx/>
              <a:latin typeface="Arial" panose="020B0604020202020204"/>
              <a:ea typeface="+mn-ea"/>
              <a:cs typeface="+mn-cs"/>
            </a:endParaRPr>
          </a:p>
        </p:txBody>
      </p:sp>
      <p:pic>
        <p:nvPicPr>
          <p:cNvPr id="12" name="Picture 11" descr="A map of the world&#10;&#10;Description automatically generated">
            <a:extLst>
              <a:ext uri="{FF2B5EF4-FFF2-40B4-BE49-F238E27FC236}">
                <a16:creationId xmlns:a16="http://schemas.microsoft.com/office/drawing/2014/main" id="{3272ADF8-2541-8A52-9AB1-E96213F2B9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6829" y="1455481"/>
            <a:ext cx="6607628" cy="3936459"/>
          </a:xfrm>
          <a:prstGeom prst="rect">
            <a:avLst/>
          </a:prstGeom>
        </p:spPr>
      </p:pic>
    </p:spTree>
    <p:extLst>
      <p:ext uri="{BB962C8B-B14F-4D97-AF65-F5344CB8AC3E}">
        <p14:creationId xmlns:p14="http://schemas.microsoft.com/office/powerpoint/2010/main" val="2838471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0AF2D3-ABD7-6EDD-C5AD-2EE9211A19A7}"/>
              </a:ext>
            </a:extLst>
          </p:cNvPr>
          <p:cNvSpPr/>
          <p:nvPr/>
        </p:nvSpPr>
        <p:spPr>
          <a:xfrm>
            <a:off x="6448926" y="0"/>
            <a:ext cx="5743074" cy="6871975"/>
          </a:xfrm>
          <a:prstGeom prst="rect">
            <a:avLst/>
          </a:prstGeom>
          <a:solidFill>
            <a:srgbClr val="5237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hape 79">
            <a:extLst>
              <a:ext uri="{FF2B5EF4-FFF2-40B4-BE49-F238E27FC236}">
                <a16:creationId xmlns:a16="http://schemas.microsoft.com/office/drawing/2014/main" id="{71CC6CF4-A0E0-1395-B2B3-A332947A58DC}"/>
              </a:ext>
            </a:extLst>
          </p:cNvPr>
          <p:cNvSpPr/>
          <p:nvPr/>
        </p:nvSpPr>
        <p:spPr>
          <a:xfrm>
            <a:off x="6894095" y="555863"/>
            <a:ext cx="4944978" cy="5899051"/>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US" sz="3200" b="0"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Extreme Events: </a:t>
            </a:r>
          </a:p>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Heatwaves</a:t>
            </a:r>
          </a:p>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 major heatwave affected South-East Asia in April and May</a:t>
            </a:r>
            <a:r>
              <a:rPr kumimoji="0" lang="en-CH"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2023</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On 7 May, temperatures reached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41.0°C the highest on record in metropolitan Bangkok </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and 44.2°C, the highest on record for Vietnam.  </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During a summer heatwave in north China, 70% of national meteorological stations exceeded 40°C and 16 stations broke temperature records.</a:t>
            </a:r>
          </a:p>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pic>
        <p:nvPicPr>
          <p:cNvPr id="7" name="Picture 6" descr="A black background with white text&#10;&#10;Description automatically generated">
            <a:extLst>
              <a:ext uri="{FF2B5EF4-FFF2-40B4-BE49-F238E27FC236}">
                <a16:creationId xmlns:a16="http://schemas.microsoft.com/office/drawing/2014/main" id="{9FC69A7C-C013-5FA9-497D-B591B8E3C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4963" y="5968171"/>
            <a:ext cx="1784110" cy="602830"/>
          </a:xfrm>
          <a:prstGeom prst="rect">
            <a:avLst/>
          </a:prstGeom>
        </p:spPr>
      </p:pic>
      <p:pic>
        <p:nvPicPr>
          <p:cNvPr id="8" name="Picture 7">
            <a:extLst>
              <a:ext uri="{FF2B5EF4-FFF2-40B4-BE49-F238E27FC236}">
                <a16:creationId xmlns:a16="http://schemas.microsoft.com/office/drawing/2014/main" id="{01819820-0A5B-DF57-CF44-3820E3F485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484" t="3170"/>
          <a:stretch/>
        </p:blipFill>
        <p:spPr>
          <a:xfrm>
            <a:off x="12051212" y="4411982"/>
            <a:ext cx="140788" cy="2459993"/>
          </a:xfrm>
          <a:prstGeom prst="rect">
            <a:avLst/>
          </a:prstGeom>
        </p:spPr>
      </p:pic>
    </p:spTree>
    <p:extLst>
      <p:ext uri="{BB962C8B-B14F-4D97-AF65-F5344CB8AC3E}">
        <p14:creationId xmlns:p14="http://schemas.microsoft.com/office/powerpoint/2010/main" val="33800496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D7BCF8-E85D-16DB-5321-E91E1C82D8F7}"/>
              </a:ext>
            </a:extLst>
          </p:cNvPr>
          <p:cNvSpPr/>
          <p:nvPr/>
        </p:nvSpPr>
        <p:spPr>
          <a:xfrm>
            <a:off x="6448927" y="0"/>
            <a:ext cx="5743074" cy="6871975"/>
          </a:xfrm>
          <a:prstGeom prst="rect">
            <a:avLst/>
          </a:prstGeom>
          <a:solidFill>
            <a:srgbClr val="8356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hape 103">
            <a:extLst>
              <a:ext uri="{FF2B5EF4-FFF2-40B4-BE49-F238E27FC236}">
                <a16:creationId xmlns:a16="http://schemas.microsoft.com/office/drawing/2014/main" id="{CD60EFE2-19ED-3B7D-D178-022E910AFA06}"/>
              </a:ext>
            </a:extLst>
          </p:cNvPr>
          <p:cNvSpPr/>
          <p:nvPr/>
        </p:nvSpPr>
        <p:spPr>
          <a:xfrm>
            <a:off x="6889315" y="458971"/>
            <a:ext cx="4949758" cy="489364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3200" b="0"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Extreme Events: </a:t>
            </a:r>
            <a:r>
              <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Drought</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China</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The drought intensity in the  Yunnan province </a:t>
            </a:r>
            <a:r>
              <a:rPr lang="en-CH" sz="2000" dirty="0" err="1">
                <a:solidFill>
                  <a:srgbClr val="FFFFFF"/>
                </a:solidFill>
                <a:latin typeface="Verdana" panose="020B0604030504040204" pitchFamily="34" charset="0"/>
                <a:ea typeface="Verdana" panose="020B0604030504040204" pitchFamily="34" charset="0"/>
                <a:cs typeface="Verdana" panose="020B0604030504040204" pitchFamily="34" charset="0"/>
              </a:rPr>
              <a:t>wa</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 the most significant since 1961.</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Afghanistan </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experienced another poor crop season due to a substantial reduction in snowmelt and rainfall. Between May and October 2023,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15.3 million Afghans were estimated to face severe acute food insecurity.</a:t>
            </a:r>
          </a:p>
        </p:txBody>
      </p:sp>
      <p:pic>
        <p:nvPicPr>
          <p:cNvPr id="7" name="Picture 6" descr="A black background with white text&#10;&#10;Description automatically generated">
            <a:extLst>
              <a:ext uri="{FF2B5EF4-FFF2-40B4-BE49-F238E27FC236}">
                <a16:creationId xmlns:a16="http://schemas.microsoft.com/office/drawing/2014/main" id="{9FC69A7C-C013-5FA9-497D-B591B8E3C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4963" y="5968171"/>
            <a:ext cx="1784110" cy="602830"/>
          </a:xfrm>
          <a:prstGeom prst="rect">
            <a:avLst/>
          </a:prstGeom>
        </p:spPr>
      </p:pic>
      <p:pic>
        <p:nvPicPr>
          <p:cNvPr id="8" name="Picture 7">
            <a:extLst>
              <a:ext uri="{FF2B5EF4-FFF2-40B4-BE49-F238E27FC236}">
                <a16:creationId xmlns:a16="http://schemas.microsoft.com/office/drawing/2014/main" id="{01819820-0A5B-DF57-CF44-3820E3F485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484" t="3170"/>
          <a:stretch/>
        </p:blipFill>
        <p:spPr>
          <a:xfrm>
            <a:off x="12051212" y="4411982"/>
            <a:ext cx="140788" cy="2459993"/>
          </a:xfrm>
          <a:prstGeom prst="rect">
            <a:avLst/>
          </a:prstGeom>
        </p:spPr>
      </p:pic>
    </p:spTree>
    <p:extLst>
      <p:ext uri="{BB962C8B-B14F-4D97-AF65-F5344CB8AC3E}">
        <p14:creationId xmlns:p14="http://schemas.microsoft.com/office/powerpoint/2010/main" val="2442596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A6FB7C7-BA35-6816-D3E7-71661AE30D05}"/>
              </a:ext>
            </a:extLst>
          </p:cNvPr>
          <p:cNvSpPr/>
          <p:nvPr/>
        </p:nvSpPr>
        <p:spPr>
          <a:xfrm>
            <a:off x="220134" y="1590536"/>
            <a:ext cx="11751732" cy="161582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fr-CH" sz="3600" b="1" i="0" u="none" strike="noStrike" kern="1000" cap="none" spc="0" normalizeH="0" baseline="0" noProof="0" dirty="0">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F</a:t>
            </a:r>
            <a:r>
              <a:rPr kumimoji="0" lang="en-CH" sz="3600" b="1" i="0" u="none" strike="noStrike" kern="1000" cap="none" spc="0" normalizeH="0" baseline="0" noProof="0" dirty="0" err="1">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lagship</a:t>
            </a:r>
            <a:r>
              <a:rPr kumimoji="0" lang="en-CH" sz="3600" b="1" i="0" u="none" strike="noStrike" kern="1000" cap="none" spc="0" normalizeH="0" baseline="0" noProof="0" dirty="0">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 Climate Reports:</a:t>
            </a:r>
          </a:p>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en-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Global Seasonal Climate Updates, </a:t>
            </a:r>
          </a:p>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en-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Global Multiannual Climate Updates</a:t>
            </a:r>
            <a:endParaRPr kumimoji="0" lang="en-US"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spTree>
    <p:extLst>
      <p:ext uri="{BB962C8B-B14F-4D97-AF65-F5344CB8AC3E}">
        <p14:creationId xmlns:p14="http://schemas.microsoft.com/office/powerpoint/2010/main" val="2248451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16298E-A613-6166-9168-F32C8342FD17}"/>
              </a:ext>
            </a:extLst>
          </p:cNvPr>
          <p:cNvSpPr/>
          <p:nvPr/>
        </p:nvSpPr>
        <p:spPr>
          <a:xfrm>
            <a:off x="0" y="0"/>
            <a:ext cx="12192000" cy="585627"/>
          </a:xfrm>
          <a:prstGeom prst="rect">
            <a:avLst/>
          </a:prstGeom>
          <a:solidFill>
            <a:srgbClr val="004F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el 1">
            <a:extLst>
              <a:ext uri="{FF2B5EF4-FFF2-40B4-BE49-F238E27FC236}">
                <a16:creationId xmlns:a16="http://schemas.microsoft.com/office/drawing/2014/main" id="{02B5A601-5EF1-8F71-625F-B170572C6C16}"/>
              </a:ext>
            </a:extLst>
          </p:cNvPr>
          <p:cNvSpPr txBox="1">
            <a:spLocks/>
          </p:cNvSpPr>
          <p:nvPr/>
        </p:nvSpPr>
        <p:spPr>
          <a:xfrm>
            <a:off x="0" y="93184"/>
            <a:ext cx="12192000" cy="49244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3200" b="1" i="0" u="none" strike="noStrike" kern="1200" cap="none" spc="0" normalizeH="0" baseline="0" noProof="0">
                <a:ln>
                  <a:noFill/>
                </a:ln>
                <a:solidFill>
                  <a:prstClr val="white"/>
                </a:solidFill>
                <a:effectLst/>
                <a:uLnTx/>
                <a:uFillTx/>
                <a:latin typeface="Calibri" panose="020F0502020204030204"/>
                <a:ea typeface="Verdana" panose="020B0604030504040204" pitchFamily="34" charset="0"/>
                <a:cs typeface="+mj-cs"/>
              </a:rPr>
              <a:t>Global </a:t>
            </a:r>
            <a:r>
              <a:rPr kumimoji="0" lang="es-ES" sz="3200" b="1" i="0" u="none" strike="noStrike" kern="1200" cap="none" spc="0" normalizeH="0" baseline="0" noProof="0" err="1">
                <a:ln>
                  <a:noFill/>
                </a:ln>
                <a:solidFill>
                  <a:prstClr val="white"/>
                </a:solidFill>
                <a:effectLst/>
                <a:uLnTx/>
                <a:uFillTx/>
                <a:latin typeface="Calibri" panose="020F0502020204030204"/>
                <a:ea typeface="Verdana" panose="020B0604030504040204" pitchFamily="34" charset="0"/>
                <a:cs typeface="+mj-cs"/>
              </a:rPr>
              <a:t>Seasonal</a:t>
            </a:r>
            <a:r>
              <a:rPr kumimoji="0" lang="es-ES" sz="3200" b="1" i="0" u="none" strike="noStrike" kern="1200" cap="none" spc="0" normalizeH="0" baseline="0" noProof="0">
                <a:ln>
                  <a:noFill/>
                </a:ln>
                <a:solidFill>
                  <a:prstClr val="white"/>
                </a:solidFill>
                <a:effectLst/>
                <a:uLnTx/>
                <a:uFillTx/>
                <a:latin typeface="Calibri" panose="020F0502020204030204"/>
                <a:ea typeface="Verdana" panose="020B0604030504040204" pitchFamily="34" charset="0"/>
                <a:cs typeface="+mj-cs"/>
              </a:rPr>
              <a:t> </a:t>
            </a:r>
            <a:r>
              <a:rPr kumimoji="0" lang="es-ES" sz="3200" b="1" i="0" u="none" strike="noStrike" kern="1200" cap="none" spc="0" normalizeH="0" baseline="0" noProof="0" err="1">
                <a:ln>
                  <a:noFill/>
                </a:ln>
                <a:solidFill>
                  <a:prstClr val="white"/>
                </a:solidFill>
                <a:effectLst/>
                <a:uLnTx/>
                <a:uFillTx/>
                <a:latin typeface="Calibri" panose="020F0502020204030204"/>
                <a:ea typeface="Verdana" panose="020B0604030504040204" pitchFamily="34" charset="0"/>
                <a:cs typeface="+mj-cs"/>
              </a:rPr>
              <a:t>Climate</a:t>
            </a:r>
            <a:r>
              <a:rPr kumimoji="0" lang="es-ES" sz="3200" b="1" i="0" u="none" strike="noStrike" kern="1200" cap="none" spc="0" normalizeH="0" baseline="0" noProof="0">
                <a:ln>
                  <a:noFill/>
                </a:ln>
                <a:solidFill>
                  <a:prstClr val="white"/>
                </a:solidFill>
                <a:effectLst/>
                <a:uLnTx/>
                <a:uFillTx/>
                <a:latin typeface="Calibri" panose="020F0502020204030204"/>
                <a:ea typeface="Verdana" panose="020B0604030504040204" pitchFamily="34" charset="0"/>
                <a:cs typeface="+mj-cs"/>
              </a:rPr>
              <a:t> and El Niño/La Niña </a:t>
            </a:r>
            <a:r>
              <a:rPr kumimoji="0" lang="es-ES" sz="3200" b="1" i="0" u="none" strike="noStrike" kern="1200" cap="none" spc="0" normalizeH="0" baseline="0" noProof="0" err="1">
                <a:ln>
                  <a:noFill/>
                </a:ln>
                <a:solidFill>
                  <a:prstClr val="white"/>
                </a:solidFill>
                <a:effectLst/>
                <a:uLnTx/>
                <a:uFillTx/>
                <a:latin typeface="Calibri" panose="020F0502020204030204"/>
                <a:ea typeface="Verdana" panose="020B0604030504040204" pitchFamily="34" charset="0"/>
                <a:cs typeface="+mj-cs"/>
              </a:rPr>
              <a:t>Updates</a:t>
            </a:r>
            <a:endParaRPr kumimoji="0" lang="pt-PT" sz="3200" b="1" i="0" u="none" strike="noStrike" kern="1200" cap="none" spc="0" normalizeH="0" baseline="0" noProof="0">
              <a:ln>
                <a:noFill/>
              </a:ln>
              <a:solidFill>
                <a:prstClr val="white"/>
              </a:solidFill>
              <a:effectLst/>
              <a:uLnTx/>
              <a:uFillTx/>
              <a:latin typeface="Calibri" panose="020F0502020204030204"/>
              <a:ea typeface="Verdana" panose="020B0604030504040204" pitchFamily="34" charset="0"/>
              <a:cs typeface="+mj-cs"/>
            </a:endParaRPr>
          </a:p>
        </p:txBody>
      </p:sp>
      <p:sp>
        <p:nvSpPr>
          <p:cNvPr id="7" name="TextBox 6">
            <a:extLst>
              <a:ext uri="{FF2B5EF4-FFF2-40B4-BE49-F238E27FC236}">
                <a16:creationId xmlns:a16="http://schemas.microsoft.com/office/drawing/2014/main" id="{439C0A74-39BA-C90E-10AF-81A3F1DB068B}"/>
              </a:ext>
            </a:extLst>
          </p:cNvPr>
          <p:cNvSpPr txBox="1"/>
          <p:nvPr/>
        </p:nvSpPr>
        <p:spPr>
          <a:xfrm>
            <a:off x="647701" y="859810"/>
            <a:ext cx="11134724" cy="132343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a:ln>
                  <a:noFill/>
                </a:ln>
                <a:solidFill>
                  <a:prstClr val="black"/>
                </a:solidFill>
                <a:effectLst/>
                <a:uLnTx/>
                <a:uFillTx/>
                <a:latin typeface="Calibri" panose="020F0502020204030204"/>
                <a:ea typeface="+mn-ea"/>
                <a:cs typeface="+mn-cs"/>
              </a:rPr>
              <a:t>WMO El Niño/La Niña </a:t>
            </a:r>
            <a:r>
              <a:rPr kumimoji="0" lang="es-ES" sz="2000" b="0" i="0" u="none" strike="noStrike" kern="1200" cap="none" spc="0" normalizeH="0" baseline="0" noProof="0" err="1">
                <a:ln>
                  <a:noFill/>
                </a:ln>
                <a:solidFill>
                  <a:prstClr val="black"/>
                </a:solidFill>
                <a:effectLst/>
                <a:uLnTx/>
                <a:uFillTx/>
                <a:latin typeface="Calibri" panose="020F0502020204030204"/>
                <a:ea typeface="+mn-ea"/>
                <a:cs typeface="+mn-cs"/>
              </a:rPr>
              <a:t>Update</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and Global Seasonal Climate Update are based on forecasts from WMO Global Producing Centres of Long-Range Forecasts and are available to support governments, the United Nations, decision-makers and stakeholders in climate sensitive sectors to mobilize preparations and protect lives and livelihoods</a:t>
            </a:r>
          </a:p>
        </p:txBody>
      </p:sp>
      <p:pic>
        <p:nvPicPr>
          <p:cNvPr id="9" name="Picture 8">
            <a:extLst>
              <a:ext uri="{FF2B5EF4-FFF2-40B4-BE49-F238E27FC236}">
                <a16:creationId xmlns:a16="http://schemas.microsoft.com/office/drawing/2014/main" id="{14D9FC84-8C7B-4DCD-B3A9-85CB164555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704" y="2722834"/>
            <a:ext cx="3633775" cy="2182541"/>
          </a:xfrm>
          <a:prstGeom prst="rect">
            <a:avLst/>
          </a:prstGeom>
          <a:ln>
            <a:solidFill>
              <a:schemeClr val="tx1"/>
            </a:solidFill>
          </a:ln>
        </p:spPr>
      </p:pic>
      <p:pic>
        <p:nvPicPr>
          <p:cNvPr id="11" name="Picture 10">
            <a:extLst>
              <a:ext uri="{FF2B5EF4-FFF2-40B4-BE49-F238E27FC236}">
                <a16:creationId xmlns:a16="http://schemas.microsoft.com/office/drawing/2014/main" id="{5B95C9DE-EE3E-B2E7-ADAA-D7D2E3953F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8522" y="2722834"/>
            <a:ext cx="3339128" cy="2193666"/>
          </a:xfrm>
          <a:prstGeom prst="rect">
            <a:avLst/>
          </a:prstGeom>
          <a:ln>
            <a:solidFill>
              <a:schemeClr val="tx1"/>
            </a:solidFill>
          </a:ln>
        </p:spPr>
      </p:pic>
      <p:pic>
        <p:nvPicPr>
          <p:cNvPr id="13" name="Picture 12" descr="Map&#10;&#10;Description automatically generated">
            <a:extLst>
              <a:ext uri="{FF2B5EF4-FFF2-40B4-BE49-F238E27FC236}">
                <a16:creationId xmlns:a16="http://schemas.microsoft.com/office/drawing/2014/main" id="{13BCA7B1-9D5E-B3BA-DA56-656D0D59317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04987" y="2614613"/>
            <a:ext cx="3477438" cy="2290762"/>
          </a:xfrm>
          <a:prstGeom prst="rect">
            <a:avLst/>
          </a:prstGeom>
        </p:spPr>
      </p:pic>
      <p:sp>
        <p:nvSpPr>
          <p:cNvPr id="15" name="TextBox 14">
            <a:extLst>
              <a:ext uri="{FF2B5EF4-FFF2-40B4-BE49-F238E27FC236}">
                <a16:creationId xmlns:a16="http://schemas.microsoft.com/office/drawing/2014/main" id="{75D9FB31-22BF-48C9-2D81-823DDCE6F160}"/>
              </a:ext>
            </a:extLst>
          </p:cNvPr>
          <p:cNvSpPr txBox="1"/>
          <p:nvPr/>
        </p:nvSpPr>
        <p:spPr>
          <a:xfrm>
            <a:off x="2278856" y="5351859"/>
            <a:ext cx="9629775" cy="707886"/>
          </a:xfrm>
          <a:prstGeom prst="rect">
            <a:avLst/>
          </a:prstGeom>
          <a:solidFill>
            <a:schemeClr val="bg1">
              <a:lumMod val="95000"/>
            </a:schemeClr>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Better </a:t>
            </a:r>
            <a:r>
              <a:rPr kumimoji="0" lang="en-CH" sz="2000" b="0" i="0" u="none" strike="noStrike" kern="1200" cap="none" spc="0" normalizeH="0" baseline="0" noProof="0" dirty="0">
                <a:ln>
                  <a:noFill/>
                </a:ln>
                <a:solidFill>
                  <a:prstClr val="black"/>
                </a:solidFill>
                <a:effectLst/>
                <a:uLnTx/>
                <a:uFillTx/>
                <a:latin typeface="Calibri" panose="020F0502020204030204"/>
                <a:ea typeface="+mn-ea"/>
                <a:cs typeface="+mn-cs"/>
              </a:rPr>
              <a:t>seasonal </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prediction skills in some regions give society the opportunity to prepare for associated hazards such as heavy rains, floods and drought, fostering Anticipatory Action</a:t>
            </a:r>
          </a:p>
        </p:txBody>
      </p:sp>
    </p:spTree>
    <p:extLst>
      <p:ext uri="{BB962C8B-B14F-4D97-AF65-F5344CB8AC3E}">
        <p14:creationId xmlns:p14="http://schemas.microsoft.com/office/powerpoint/2010/main" val="1317003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79">
            <a:extLst>
              <a:ext uri="{FF2B5EF4-FFF2-40B4-BE49-F238E27FC236}">
                <a16:creationId xmlns:a16="http://schemas.microsoft.com/office/drawing/2014/main" id="{29CCA19C-339A-3362-6038-4970D2A4F277}"/>
              </a:ext>
            </a:extLst>
          </p:cNvPr>
          <p:cNvSpPr/>
          <p:nvPr/>
        </p:nvSpPr>
        <p:spPr>
          <a:xfrm>
            <a:off x="317500" y="363026"/>
            <a:ext cx="11531599" cy="984885"/>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3200" b="1" i="0" u="none" strike="noStrike" kern="1200" cap="none" spc="0" normalizeH="0" baseline="0" noProof="0" dirty="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El Niño/La Niña Update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32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rPr>
              <a:t>Press release – Prepare for El Niño</a:t>
            </a:r>
            <a:endParaRPr kumimoji="0" lang="en-GB" sz="32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F7E66B5A-E1E2-9421-257D-78F68187B728}"/>
              </a:ext>
            </a:extLst>
          </p:cNvPr>
          <p:cNvGraphicFramePr>
            <a:graphicFrameLocks noGrp="1"/>
          </p:cNvGraphicFramePr>
          <p:nvPr/>
        </p:nvGraphicFramePr>
        <p:xfrm>
          <a:off x="6830170" y="5933274"/>
          <a:ext cx="4904630" cy="918376"/>
        </p:xfrm>
        <a:graphic>
          <a:graphicData uri="http://schemas.openxmlformats.org/drawingml/2006/table">
            <a:tbl>
              <a:tblPr firstRow="1">
                <a:tableStyleId>{2D5ABB26-0587-4C30-8999-92F81FD0307C}</a:tableStyleId>
              </a:tblPr>
              <a:tblGrid>
                <a:gridCol w="2452315">
                  <a:extLst>
                    <a:ext uri="{9D8B030D-6E8A-4147-A177-3AD203B41FA5}">
                      <a16:colId xmlns:a16="http://schemas.microsoft.com/office/drawing/2014/main" val="1063476286"/>
                    </a:ext>
                  </a:extLst>
                </a:gridCol>
                <a:gridCol w="2452315">
                  <a:extLst>
                    <a:ext uri="{9D8B030D-6E8A-4147-A177-3AD203B41FA5}">
                      <a16:colId xmlns:a16="http://schemas.microsoft.com/office/drawing/2014/main" val="399418297"/>
                    </a:ext>
                  </a:extLst>
                </a:gridCol>
              </a:tblGrid>
              <a:tr h="918376">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endParaRPr lang="en-US" sz="1050" b="0" dirty="0">
                        <a:solidFill>
                          <a:srgbClr val="005BAA"/>
                        </a:solidFill>
                        <a:latin typeface="Verdana" panose="020B0604030504040204" pitchFamily="34" charset="0"/>
                        <a:ea typeface="Verdana" panose="020B0604030504040204" pitchFamily="34" charset="0"/>
                      </a:endParaRPr>
                    </a:p>
                  </a:txBody>
                  <a:tcPr anchor="ctr"/>
                </a:tc>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fld id="{19283BD8-4331-4442-8D7F-5AA08B22643F}" type="slidenum">
                        <a:rPr lang="en-US" sz="1200" b="0" smtClean="0">
                          <a:solidFill>
                            <a:schemeClr val="bg1"/>
                          </a:solidFill>
                          <a:latin typeface="Arial" panose="020B0604020202020204" pitchFamily="34" charset="0"/>
                          <a:ea typeface="Verdana" panose="020B0604030504040204" pitchFamily="34" charset="0"/>
                          <a:cs typeface="Arial" panose="020B0604020202020204" pitchFamily="34" charset="0"/>
                        </a:rPr>
                        <a:pPr marL="0" marR="0" lvl="0" indent="0" algn="r" defTabSz="914400" rtl="0" eaLnBrk="1" fontAlgn="auto" latinLnBrk="0" hangingPunct="1">
                          <a:lnSpc>
                            <a:spcPct val="150000"/>
                          </a:lnSpc>
                          <a:spcBef>
                            <a:spcPts val="0"/>
                          </a:spcBef>
                          <a:spcAft>
                            <a:spcPts val="0"/>
                          </a:spcAft>
                          <a:buClrTx/>
                          <a:buSzTx/>
                          <a:buFontTx/>
                          <a:buNone/>
                          <a:tabLst/>
                          <a:defRPr/>
                        </a:pPr>
                        <a:t>25</a:t>
                      </a:fld>
                      <a:endParaRPr lang="en-US" sz="1200" b="0" dirty="0">
                        <a:solidFill>
                          <a:schemeClr val="bg1"/>
                        </a:solidFill>
                        <a:latin typeface="Arial" panose="020B0604020202020204" pitchFamily="34" charset="0"/>
                        <a:ea typeface="Verdana" panose="020B0604030504040204" pitchFamily="34" charset="0"/>
                        <a:cs typeface="Arial" panose="020B0604020202020204" pitchFamily="34" charset="0"/>
                      </a:endParaRPr>
                    </a:p>
                  </a:txBody>
                  <a:tcPr anchor="ctr"/>
                </a:tc>
                <a:extLst>
                  <a:ext uri="{0D108BD9-81ED-4DB2-BD59-A6C34878D82A}">
                    <a16:rowId xmlns:a16="http://schemas.microsoft.com/office/drawing/2014/main" val="551670588"/>
                  </a:ext>
                </a:extLst>
              </a:tr>
            </a:tbl>
          </a:graphicData>
        </a:graphic>
      </p:graphicFrame>
      <p:pic>
        <p:nvPicPr>
          <p:cNvPr id="6" name="Picture 5">
            <a:extLst>
              <a:ext uri="{FF2B5EF4-FFF2-40B4-BE49-F238E27FC236}">
                <a16:creationId xmlns:a16="http://schemas.microsoft.com/office/drawing/2014/main" id="{A7562795-1847-1F48-A3DC-459DD255DC43}"/>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3757" y="5917325"/>
            <a:ext cx="71263" cy="940675"/>
          </a:xfrm>
          <a:prstGeom prst="rect">
            <a:avLst/>
          </a:prstGeom>
        </p:spPr>
      </p:pic>
      <p:sp>
        <p:nvSpPr>
          <p:cNvPr id="5" name="TextBox 4">
            <a:extLst>
              <a:ext uri="{FF2B5EF4-FFF2-40B4-BE49-F238E27FC236}">
                <a16:creationId xmlns:a16="http://schemas.microsoft.com/office/drawing/2014/main" id="{FF8D2EA4-5B12-03D4-0339-9E5E4D20979E}"/>
              </a:ext>
            </a:extLst>
          </p:cNvPr>
          <p:cNvSpPr txBox="1"/>
          <p:nvPr/>
        </p:nvSpPr>
        <p:spPr>
          <a:xfrm>
            <a:off x="449965" y="1902429"/>
            <a:ext cx="6380205" cy="369331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800" b="1"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Issued on 3 May 2023</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There is a 60% chance for a transition from ENSO-neutral to El Niño during May-July 2023, and this will increase to about </a:t>
            </a:r>
            <a:r>
              <a:rPr kumimoji="0" lang="en-US" sz="1800" b="1" i="1" u="none" strike="noStrike" kern="1200" cap="none" spc="0" normalizeH="0" baseline="0" noProof="0" dirty="0">
                <a:ln>
                  <a:noFill/>
                </a:ln>
                <a:solidFill>
                  <a:srgbClr val="D98805"/>
                </a:solidFill>
                <a:effectLst/>
                <a:uLnTx/>
                <a:uFillTx/>
                <a:latin typeface="Univers" panose="020B0503020202020204" pitchFamily="34" charset="0"/>
                <a:ea typeface="+mn-ea"/>
                <a:cs typeface="+mn-cs"/>
              </a:rPr>
              <a:t>70% in June-August</a:t>
            </a:r>
            <a:r>
              <a:rPr kumimoji="0" lang="en-US"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and </a:t>
            </a:r>
            <a:r>
              <a:rPr kumimoji="0" lang="en-US" sz="1800" b="1" i="1" u="none" strike="noStrike" kern="1200" cap="none" spc="0" normalizeH="0" baseline="0" noProof="0" dirty="0">
                <a:ln>
                  <a:noFill/>
                </a:ln>
                <a:solidFill>
                  <a:srgbClr val="D98805"/>
                </a:solidFill>
                <a:effectLst/>
                <a:uLnTx/>
                <a:uFillTx/>
                <a:latin typeface="Univers" panose="020B0503020202020204" pitchFamily="34" charset="0"/>
                <a:ea typeface="+mn-ea"/>
                <a:cs typeface="+mn-cs"/>
              </a:rPr>
              <a:t>80% between July and September</a:t>
            </a: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The development of an El Niño will most likely lead to a new spike in global heating and increase the chance of breaking temperature records</a:t>
            </a: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This highlights the need for the </a:t>
            </a:r>
            <a:r>
              <a:rPr kumimoji="0" lang="en-US" sz="1800" b="1" i="1" u="none" strike="noStrike" kern="1200" cap="none" spc="0" normalizeH="0" baseline="0" noProof="0" dirty="0">
                <a:ln>
                  <a:noFill/>
                </a:ln>
                <a:solidFill>
                  <a:srgbClr val="00B0F0"/>
                </a:solidFill>
                <a:effectLst/>
                <a:uLnTx/>
                <a:uFillTx/>
                <a:latin typeface="Univers" panose="020B0503020202020204" pitchFamily="34" charset="0"/>
                <a:ea typeface="+mn-ea"/>
                <a:cs typeface="+mn-cs"/>
              </a:rPr>
              <a:t>UN Early Warnings for All initiative</a:t>
            </a:r>
            <a:r>
              <a:rPr kumimoji="0" lang="en-US"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to keep people safe</a:t>
            </a:r>
            <a:r>
              <a:rPr kumimoji="0" lang="en-CH" sz="18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p>
        </p:txBody>
      </p:sp>
      <p:pic>
        <p:nvPicPr>
          <p:cNvPr id="2" name="Picture 1">
            <a:extLst>
              <a:ext uri="{FF2B5EF4-FFF2-40B4-BE49-F238E27FC236}">
                <a16:creationId xmlns:a16="http://schemas.microsoft.com/office/drawing/2014/main" id="{8F9315C4-8AF1-A114-4F1A-DFB0E2C9379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65755" y="2182503"/>
            <a:ext cx="2617015" cy="2492993"/>
          </a:xfrm>
          <a:prstGeom prst="rect">
            <a:avLst/>
          </a:prstGeom>
        </p:spPr>
      </p:pic>
      <p:pic>
        <p:nvPicPr>
          <p:cNvPr id="3" name="Picture 2" descr="A picture containing pattern, square, pixel&#10;&#10;Description automatically generated">
            <a:extLst>
              <a:ext uri="{FF2B5EF4-FFF2-40B4-BE49-F238E27FC236}">
                <a16:creationId xmlns:a16="http://schemas.microsoft.com/office/drawing/2014/main" id="{F9F46BD8-3B91-B2D6-5CBB-0F83B019EA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07552" y="4338582"/>
            <a:ext cx="1341547" cy="1341547"/>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89B01D22-EA0C-E481-3A19-41C1A5D3D11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782770" y="2650594"/>
            <a:ext cx="2239547" cy="1434844"/>
          </a:xfrm>
          <a:prstGeom prst="rect">
            <a:avLst/>
          </a:prstGeom>
        </p:spPr>
      </p:pic>
    </p:spTree>
    <p:extLst>
      <p:ext uri="{BB962C8B-B14F-4D97-AF65-F5344CB8AC3E}">
        <p14:creationId xmlns:p14="http://schemas.microsoft.com/office/powerpoint/2010/main" val="99432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79">
            <a:extLst>
              <a:ext uri="{FF2B5EF4-FFF2-40B4-BE49-F238E27FC236}">
                <a16:creationId xmlns:a16="http://schemas.microsoft.com/office/drawing/2014/main" id="{29CCA19C-339A-3362-6038-4970D2A4F277}"/>
              </a:ext>
            </a:extLst>
          </p:cNvPr>
          <p:cNvSpPr/>
          <p:nvPr/>
        </p:nvSpPr>
        <p:spPr>
          <a:xfrm>
            <a:off x="317500" y="363026"/>
            <a:ext cx="11531599" cy="1785104"/>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CH" sz="3200" b="1" i="0" u="none" strike="noStrike" kern="1200" cap="none" spc="0" normalizeH="0" baseline="0" noProof="0" dirty="0">
                <a:ln>
                  <a:noFill/>
                </a:ln>
                <a:solidFill>
                  <a:srgbClr val="005BAA"/>
                </a:solidFill>
                <a:effectLst/>
                <a:uLnTx/>
                <a:uFillTx/>
                <a:latin typeface="Univers" panose="020B0503020202020204" pitchFamily="34" charset="0"/>
                <a:ea typeface="Verdana" panose="020B0604030504040204" pitchFamily="34" charset="0"/>
                <a:cs typeface="Arial" panose="020B0604020202020204" pitchFamily="34" charset="0"/>
              </a:rPr>
              <a:t>Global Multi-Annual Climate Update</a:t>
            </a:r>
          </a:p>
          <a:p>
            <a:pPr marL="0" marR="0" lvl="0" indent="0" defTabSz="457200" rtl="0" eaLnBrk="1" fontAlgn="auto" latinLnBrk="0" hangingPunct="1">
              <a:lnSpc>
                <a:spcPct val="100000"/>
              </a:lnSpc>
              <a:spcBef>
                <a:spcPts val="0"/>
              </a:spcBef>
              <a:spcAft>
                <a:spcPts val="0"/>
              </a:spcAft>
              <a:buClrTx/>
              <a:buSzTx/>
              <a:buFontTx/>
              <a:buNone/>
              <a:tabLst/>
              <a:defRPr/>
            </a:pPr>
            <a:endParaRPr kumimoji="0" lang="en-CH"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endParaRPr>
          </a:p>
          <a:p>
            <a:pPr marL="0" marR="0" lvl="0" indent="0" defTabSz="457200" rtl="0" eaLnBrk="1" fontAlgn="auto" latinLnBrk="0" hangingPunct="1">
              <a:lnSpc>
                <a:spcPct val="100000"/>
              </a:lnSpc>
              <a:spcBef>
                <a:spcPts val="0"/>
              </a:spcBef>
              <a:spcAft>
                <a:spcPts val="0"/>
              </a:spcAft>
              <a:buClrTx/>
              <a:buSzTx/>
              <a:buFontTx/>
              <a:buNone/>
              <a:tabLst/>
              <a:defRPr/>
            </a:pPr>
            <a:r>
              <a:rPr kumimoji="0" lang="en-CH"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rPr>
              <a:t>Press release – </a:t>
            </a:r>
            <a:r>
              <a:rPr kumimoji="0" lang="en-US"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rPr>
              <a:t>Global temperatures set to reach new records in next </a:t>
            </a:r>
            <a:r>
              <a:rPr kumimoji="0" lang="en-CH"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rPr>
              <a:t>5</a:t>
            </a:r>
            <a:r>
              <a:rPr kumimoji="0" lang="en-US"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rPr>
              <a:t> years</a:t>
            </a:r>
            <a:endParaRPr kumimoji="0" lang="en-GB" sz="2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F7E66B5A-E1E2-9421-257D-78F68187B728}"/>
              </a:ext>
            </a:extLst>
          </p:cNvPr>
          <p:cNvGraphicFramePr>
            <a:graphicFrameLocks noGrp="1"/>
          </p:cNvGraphicFramePr>
          <p:nvPr/>
        </p:nvGraphicFramePr>
        <p:xfrm>
          <a:off x="6830170" y="5933274"/>
          <a:ext cx="4904630" cy="918376"/>
        </p:xfrm>
        <a:graphic>
          <a:graphicData uri="http://schemas.openxmlformats.org/drawingml/2006/table">
            <a:tbl>
              <a:tblPr firstRow="1">
                <a:tableStyleId>{2D5ABB26-0587-4C30-8999-92F81FD0307C}</a:tableStyleId>
              </a:tblPr>
              <a:tblGrid>
                <a:gridCol w="2452315">
                  <a:extLst>
                    <a:ext uri="{9D8B030D-6E8A-4147-A177-3AD203B41FA5}">
                      <a16:colId xmlns:a16="http://schemas.microsoft.com/office/drawing/2014/main" val="1063476286"/>
                    </a:ext>
                  </a:extLst>
                </a:gridCol>
                <a:gridCol w="2452315">
                  <a:extLst>
                    <a:ext uri="{9D8B030D-6E8A-4147-A177-3AD203B41FA5}">
                      <a16:colId xmlns:a16="http://schemas.microsoft.com/office/drawing/2014/main" val="399418297"/>
                    </a:ext>
                  </a:extLst>
                </a:gridCol>
              </a:tblGrid>
              <a:tr h="918376">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endParaRPr lang="en-US" sz="1050" b="0" dirty="0">
                        <a:solidFill>
                          <a:srgbClr val="005BAA"/>
                        </a:solidFill>
                        <a:latin typeface="Verdana" panose="020B0604030504040204" pitchFamily="34" charset="0"/>
                        <a:ea typeface="Verdana" panose="020B0604030504040204" pitchFamily="34" charset="0"/>
                      </a:endParaRPr>
                    </a:p>
                  </a:txBody>
                  <a:tcPr anchor="ctr"/>
                </a:tc>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fld id="{19283BD8-4331-4442-8D7F-5AA08B22643F}" type="slidenum">
                        <a:rPr lang="en-US" sz="1200" b="0" smtClean="0">
                          <a:solidFill>
                            <a:schemeClr val="bg1"/>
                          </a:solidFill>
                          <a:latin typeface="Arial" panose="020B0604020202020204" pitchFamily="34" charset="0"/>
                          <a:ea typeface="Verdana" panose="020B0604030504040204" pitchFamily="34" charset="0"/>
                          <a:cs typeface="Arial" panose="020B0604020202020204" pitchFamily="34" charset="0"/>
                        </a:rPr>
                        <a:pPr marL="0" marR="0" lvl="0" indent="0" algn="r" defTabSz="914400" rtl="0" eaLnBrk="1" fontAlgn="auto" latinLnBrk="0" hangingPunct="1">
                          <a:lnSpc>
                            <a:spcPct val="150000"/>
                          </a:lnSpc>
                          <a:spcBef>
                            <a:spcPts val="0"/>
                          </a:spcBef>
                          <a:spcAft>
                            <a:spcPts val="0"/>
                          </a:spcAft>
                          <a:buClrTx/>
                          <a:buSzTx/>
                          <a:buFontTx/>
                          <a:buNone/>
                          <a:tabLst/>
                          <a:defRPr/>
                        </a:pPr>
                        <a:t>26</a:t>
                      </a:fld>
                      <a:endParaRPr lang="en-US" sz="1200" b="0" dirty="0">
                        <a:solidFill>
                          <a:schemeClr val="bg1"/>
                        </a:solidFill>
                        <a:latin typeface="Arial" panose="020B0604020202020204" pitchFamily="34" charset="0"/>
                        <a:ea typeface="Verdana" panose="020B0604030504040204" pitchFamily="34" charset="0"/>
                        <a:cs typeface="Arial" panose="020B0604020202020204" pitchFamily="34" charset="0"/>
                      </a:endParaRPr>
                    </a:p>
                  </a:txBody>
                  <a:tcPr anchor="ctr"/>
                </a:tc>
                <a:extLst>
                  <a:ext uri="{0D108BD9-81ED-4DB2-BD59-A6C34878D82A}">
                    <a16:rowId xmlns:a16="http://schemas.microsoft.com/office/drawing/2014/main" val="551670588"/>
                  </a:ext>
                </a:extLst>
              </a:tr>
            </a:tbl>
          </a:graphicData>
        </a:graphic>
      </p:graphicFrame>
      <p:pic>
        <p:nvPicPr>
          <p:cNvPr id="6" name="Picture 5">
            <a:extLst>
              <a:ext uri="{FF2B5EF4-FFF2-40B4-BE49-F238E27FC236}">
                <a16:creationId xmlns:a16="http://schemas.microsoft.com/office/drawing/2014/main" id="{A7562795-1847-1F48-A3DC-459DD255DC43}"/>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3757" y="5917325"/>
            <a:ext cx="71263" cy="940675"/>
          </a:xfrm>
          <a:prstGeom prst="rect">
            <a:avLst/>
          </a:prstGeom>
        </p:spPr>
      </p:pic>
      <p:sp>
        <p:nvSpPr>
          <p:cNvPr id="2" name="TextBox 1">
            <a:extLst>
              <a:ext uri="{FF2B5EF4-FFF2-40B4-BE49-F238E27FC236}">
                <a16:creationId xmlns:a16="http://schemas.microsoft.com/office/drawing/2014/main" id="{CACBBD26-BE4D-9075-3FB6-5900CF31D1FD}"/>
              </a:ext>
            </a:extLst>
          </p:cNvPr>
          <p:cNvSpPr txBox="1"/>
          <p:nvPr/>
        </p:nvSpPr>
        <p:spPr>
          <a:xfrm>
            <a:off x="317500" y="2222891"/>
            <a:ext cx="6736443" cy="363176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600" b="1"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Issued on 17 May 2023</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There is</a:t>
            </a: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a</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a:t>
            </a:r>
            <a:r>
              <a:rPr kumimoji="0" lang="en-US" sz="1600" b="1"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66% chance</a:t>
            </a:r>
            <a:r>
              <a:rPr kumimoji="0" lang="en-US" sz="1600" b="0"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 </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that annual global surface temperature will </a:t>
            </a:r>
            <a:r>
              <a:rPr kumimoji="0" lang="en-US" sz="1600" b="1" i="1" u="sng" strike="noStrike" kern="1200" cap="none" spc="0" normalizeH="0" baseline="0" noProof="0" dirty="0">
                <a:ln>
                  <a:noFill/>
                </a:ln>
                <a:solidFill>
                  <a:srgbClr val="C00000"/>
                </a:solidFill>
                <a:effectLst/>
                <a:uLnTx/>
                <a:uFillTx/>
                <a:latin typeface="Univers" panose="020B0503020202020204" pitchFamily="34" charset="0"/>
                <a:ea typeface="+mn-ea"/>
                <a:cs typeface="+mn-cs"/>
              </a:rPr>
              <a:t>temporarily</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exceed 1.5°C above pre-industrial levels for at least one of the next five years</a:t>
            </a: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There is a </a:t>
            </a:r>
            <a:r>
              <a:rPr kumimoji="0" lang="en-US" sz="1600" b="1"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98% likelihood</a:t>
            </a:r>
            <a:r>
              <a:rPr kumimoji="0" lang="en-US" sz="1600" b="0"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 </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that </a:t>
            </a:r>
            <a:r>
              <a:rPr kumimoji="0" lang="en-US" sz="1600" b="1"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at least one of next five years will be </a:t>
            </a:r>
            <a:r>
              <a:rPr kumimoji="0" lang="en-CH" sz="1600" b="1"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the </a:t>
            </a:r>
            <a:r>
              <a:rPr kumimoji="0" lang="en-US" sz="1600" b="1" i="1" u="none" strike="noStrike" kern="1200" cap="none" spc="0" normalizeH="0" baseline="0" noProof="0" dirty="0">
                <a:ln>
                  <a:noFill/>
                </a:ln>
                <a:solidFill>
                  <a:srgbClr val="C00000"/>
                </a:solidFill>
                <a:effectLst/>
                <a:uLnTx/>
                <a:uFillTx/>
                <a:latin typeface="Univers" panose="020B0503020202020204" pitchFamily="34" charset="0"/>
                <a:ea typeface="+mn-ea"/>
                <a:cs typeface="+mn-cs"/>
              </a:rPr>
              <a:t>warmest on record</a:t>
            </a: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El Niño and climate change will likely combine to fuel global temperature increase</a:t>
            </a: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r>
              <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Arctic heating is predicted to be more than three times higher than the global average</a:t>
            </a:r>
            <a:r>
              <a:rPr kumimoji="0" lang="en-CH"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rPr>
              <a:t>.”</a:t>
            </a:r>
            <a:endParaRPr kumimoji="0" lang="en-US" sz="1600" b="0" i="1"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p:txBody>
      </p:sp>
      <p:sp>
        <p:nvSpPr>
          <p:cNvPr id="7" name="Shape 103">
            <a:extLst>
              <a:ext uri="{FF2B5EF4-FFF2-40B4-BE49-F238E27FC236}">
                <a16:creationId xmlns:a16="http://schemas.microsoft.com/office/drawing/2014/main" id="{0F968B3F-16C0-3891-8E68-B196BB84442D}"/>
              </a:ext>
            </a:extLst>
          </p:cNvPr>
          <p:cNvSpPr/>
          <p:nvPr/>
        </p:nvSpPr>
        <p:spPr>
          <a:xfrm>
            <a:off x="7576349" y="5072358"/>
            <a:ext cx="3835060" cy="707886"/>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Near-surface temperature anomalies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for November-March 2023-2027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H" sz="1400" b="0" i="1" u="none" strike="noStrike" kern="1200" cap="none" spc="0" normalizeH="0" baseline="0" noProof="0" dirty="0">
                <a:ln>
                  <a:noFill/>
                </a:ln>
                <a:solidFill>
                  <a:srgbClr val="404040"/>
                </a:solidFill>
                <a:effectLst/>
                <a:uLnTx/>
                <a:uFillTx/>
                <a:latin typeface="Univers" panose="020B0503020202020204" pitchFamily="34" charset="0"/>
                <a:ea typeface="Helvetica Neue" panose="02000503000000020004" pitchFamily="2" charset="0"/>
                <a:cs typeface="Helvetica Neue" panose="02000503000000020004" pitchFamily="2" charset="0"/>
              </a:rPr>
              <a:t>(climatological period: 1991-2020)</a:t>
            </a:r>
          </a:p>
        </p:txBody>
      </p:sp>
      <p:pic>
        <p:nvPicPr>
          <p:cNvPr id="1026" name="Picture 2" descr="Ensemble mean forecast 2023-2027">
            <a:extLst>
              <a:ext uri="{FF2B5EF4-FFF2-40B4-BE49-F238E27FC236}">
                <a16:creationId xmlns:a16="http://schemas.microsoft.com/office/drawing/2014/main" id="{46FFA7E3-6D83-A960-6814-0A304F73EF2A}"/>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576349" y="2131132"/>
            <a:ext cx="3856103" cy="287724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qr code on a white background&#10;&#10;Description automatically generated">
            <a:extLst>
              <a:ext uri="{FF2B5EF4-FFF2-40B4-BE49-F238E27FC236}">
                <a16:creationId xmlns:a16="http://schemas.microsoft.com/office/drawing/2014/main" id="{85557B3C-BD47-7BC4-A6E4-CFD140993D6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95725" y="4822279"/>
            <a:ext cx="953756" cy="95375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4049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A6FB7C7-BA35-6816-D3E7-71661AE30D05}"/>
              </a:ext>
            </a:extLst>
          </p:cNvPr>
          <p:cNvSpPr/>
          <p:nvPr/>
        </p:nvSpPr>
        <p:spPr>
          <a:xfrm>
            <a:off x="220134" y="1590536"/>
            <a:ext cx="11751732" cy="1025922"/>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fr-CH" sz="3600" b="1" i="0" u="none" strike="noStrike" kern="1000" cap="none" spc="0" normalizeH="0" baseline="0" noProof="0" dirty="0">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F</a:t>
            </a:r>
            <a:r>
              <a:rPr kumimoji="0" lang="en-CH" sz="3600" b="1" i="0" u="none" strike="noStrike" kern="1000" cap="none" spc="0" normalizeH="0" baseline="0" noProof="0" dirty="0" err="1">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lagship</a:t>
            </a:r>
            <a:r>
              <a:rPr kumimoji="0" lang="en-CH" sz="3600" b="1" i="0" u="none" strike="noStrike" kern="1000" cap="none" spc="0" normalizeH="0" baseline="0" noProof="0" dirty="0">
                <a:ln>
                  <a:noFill/>
                </a:ln>
                <a:solidFill>
                  <a:schemeClr val="bg1">
                    <a:lumMod val="65000"/>
                  </a:schemeClr>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 Climate Reports:</a:t>
            </a:r>
          </a:p>
          <a:p>
            <a:pPr marL="0" marR="0" lvl="0" indent="0" algn="ctr" defTabSz="914400" rtl="0" eaLnBrk="1" fontAlgn="auto" latinLnBrk="0" hangingPunct="1">
              <a:lnSpc>
                <a:spcPts val="3360"/>
              </a:lnSpc>
              <a:spcBef>
                <a:spcPts val="600"/>
              </a:spcBef>
              <a:spcAft>
                <a:spcPts val="600"/>
              </a:spcAft>
              <a:buClrTx/>
              <a:buSzTx/>
              <a:buFontTx/>
              <a:buNone/>
              <a:tabLst/>
              <a:defRPr sz="1800"/>
            </a:pPr>
            <a:r>
              <a:rPr kumimoji="0" lang="en-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State of Climate Services</a:t>
            </a:r>
            <a:endParaRPr kumimoji="0" lang="en-US"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grpSp>
        <p:nvGrpSpPr>
          <p:cNvPr id="5" name="Group 4">
            <a:extLst>
              <a:ext uri="{FF2B5EF4-FFF2-40B4-BE49-F238E27FC236}">
                <a16:creationId xmlns:a16="http://schemas.microsoft.com/office/drawing/2014/main" id="{A1A53C10-749B-8A89-2227-9469070BF18D}"/>
              </a:ext>
            </a:extLst>
          </p:cNvPr>
          <p:cNvGrpSpPr/>
          <p:nvPr/>
        </p:nvGrpSpPr>
        <p:grpSpPr>
          <a:xfrm>
            <a:off x="3670331" y="4417496"/>
            <a:ext cx="8401900" cy="2318452"/>
            <a:chOff x="2994473" y="3167329"/>
            <a:chExt cx="14492083" cy="3952615"/>
          </a:xfrm>
        </p:grpSpPr>
        <p:pic>
          <p:nvPicPr>
            <p:cNvPr id="6" name="Picture 5">
              <a:extLst>
                <a:ext uri="{FF2B5EF4-FFF2-40B4-BE49-F238E27FC236}">
                  <a16:creationId xmlns:a16="http://schemas.microsoft.com/office/drawing/2014/main" id="{2CD8EC09-A1BF-5D18-268C-9CC7FADE7D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74646" y="3199782"/>
              <a:ext cx="2939961" cy="3892385"/>
            </a:xfrm>
            <a:prstGeom prst="rect">
              <a:avLst/>
            </a:prstGeom>
            <a:ln w="12700">
              <a:solidFill>
                <a:srgbClr val="48999B"/>
              </a:solidFill>
            </a:ln>
          </p:spPr>
        </p:pic>
        <p:pic>
          <p:nvPicPr>
            <p:cNvPr id="7" name="Picture 6">
              <a:extLst>
                <a:ext uri="{FF2B5EF4-FFF2-40B4-BE49-F238E27FC236}">
                  <a16:creationId xmlns:a16="http://schemas.microsoft.com/office/drawing/2014/main" id="{09D67F19-8131-B007-6934-EFEC827C64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858573" y="3199784"/>
              <a:ext cx="2627983" cy="3920160"/>
            </a:xfrm>
            <a:prstGeom prst="rect">
              <a:avLst/>
            </a:prstGeom>
          </p:spPr>
        </p:pic>
        <p:pic>
          <p:nvPicPr>
            <p:cNvPr id="8" name="Picture 7">
              <a:extLst>
                <a:ext uri="{FF2B5EF4-FFF2-40B4-BE49-F238E27FC236}">
                  <a16:creationId xmlns:a16="http://schemas.microsoft.com/office/drawing/2014/main" id="{8CA6B120-85C3-A2D7-EED2-379051EF8F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28607" y="3172010"/>
              <a:ext cx="2702074" cy="3920160"/>
            </a:xfrm>
            <a:prstGeom prst="rect">
              <a:avLst/>
            </a:prstGeom>
            <a:ln>
              <a:solidFill>
                <a:schemeClr val="accent3">
                  <a:lumMod val="40000"/>
                  <a:lumOff val="60000"/>
                </a:schemeClr>
              </a:solidFill>
            </a:ln>
          </p:spPr>
        </p:pic>
        <p:pic>
          <p:nvPicPr>
            <p:cNvPr id="9" name="Picture 8">
              <a:extLst>
                <a:ext uri="{FF2B5EF4-FFF2-40B4-BE49-F238E27FC236}">
                  <a16:creationId xmlns:a16="http://schemas.microsoft.com/office/drawing/2014/main" id="{A346DFF8-82BA-13BD-7171-3DA25B8062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4605" y="3172007"/>
              <a:ext cx="2774946" cy="3920160"/>
            </a:xfrm>
            <a:prstGeom prst="rect">
              <a:avLst/>
            </a:prstGeom>
            <a:ln>
              <a:solidFill>
                <a:schemeClr val="accent3">
                  <a:lumMod val="40000"/>
                  <a:lumOff val="60000"/>
                </a:schemeClr>
              </a:solidFill>
            </a:ln>
          </p:spPr>
        </p:pic>
        <p:pic>
          <p:nvPicPr>
            <p:cNvPr id="10" name="Picture 9">
              <a:extLst>
                <a:ext uri="{FF2B5EF4-FFF2-40B4-BE49-F238E27FC236}">
                  <a16:creationId xmlns:a16="http://schemas.microsoft.com/office/drawing/2014/main" id="{7C9CB881-00BF-D506-C997-6B03DAAB8F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94473" y="3167329"/>
              <a:ext cx="2801074" cy="3920162"/>
            </a:xfrm>
            <a:prstGeom prst="rect">
              <a:avLst/>
            </a:prstGeom>
          </p:spPr>
        </p:pic>
      </p:grpSp>
    </p:spTree>
    <p:extLst>
      <p:ext uri="{BB962C8B-B14F-4D97-AF65-F5344CB8AC3E}">
        <p14:creationId xmlns:p14="http://schemas.microsoft.com/office/powerpoint/2010/main" val="3136022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907289" y="-315322"/>
            <a:ext cx="7279435" cy="7173321"/>
            <a:chOff x="0" y="-85725"/>
            <a:chExt cx="2741710" cy="2804610"/>
          </a:xfrm>
        </p:grpSpPr>
        <p:sp>
          <p:nvSpPr>
            <p:cNvPr id="4" name="Freeform 4"/>
            <p:cNvSpPr/>
            <p:nvPr/>
          </p:nvSpPr>
          <p:spPr>
            <a:xfrm>
              <a:off x="105211" y="0"/>
              <a:ext cx="2636499" cy="2718885"/>
            </a:xfrm>
            <a:custGeom>
              <a:avLst/>
              <a:gdLst/>
              <a:ahLst/>
              <a:cxnLst/>
              <a:rect l="l" t="t" r="r" b="b"/>
              <a:pathLst>
                <a:path w="2731506" h="2718885">
                  <a:moveTo>
                    <a:pt x="0" y="0"/>
                  </a:moveTo>
                  <a:lnTo>
                    <a:pt x="2731506" y="0"/>
                  </a:lnTo>
                  <a:lnTo>
                    <a:pt x="2731506" y="2718885"/>
                  </a:lnTo>
                  <a:lnTo>
                    <a:pt x="0" y="2718885"/>
                  </a:lnTo>
                  <a:close/>
                </a:path>
              </a:pathLst>
            </a:custGeom>
            <a:solidFill>
              <a:srgbClr val="155BAA"/>
            </a:solidFill>
          </p:spPr>
        </p:sp>
        <p:sp>
          <p:nvSpPr>
            <p:cNvPr id="5" name="TextBox 5"/>
            <p:cNvSpPr txBox="1"/>
            <p:nvPr/>
          </p:nvSpPr>
          <p:spPr>
            <a:xfrm>
              <a:off x="0" y="-85725"/>
              <a:ext cx="2731506" cy="2804610"/>
            </a:xfrm>
            <a:prstGeom prst="rect">
              <a:avLst/>
            </a:prstGeom>
          </p:spPr>
          <p:txBody>
            <a:bodyPr lIns="33867" tIns="33867" rIns="33867" bIns="33867" rtlCol="0" anchor="ctr"/>
            <a:lstStyle/>
            <a:p>
              <a:pPr marL="0" marR="0" lvl="0" indent="0" algn="ctr" defTabSz="914400" rtl="0" eaLnBrk="1" fontAlgn="auto" latinLnBrk="0" hangingPunct="1">
                <a:lnSpc>
                  <a:spcPts val="2053"/>
                </a:lnSpc>
                <a:spcBef>
                  <a:spcPts val="0"/>
                </a:spcBef>
                <a:spcAft>
                  <a:spcPts val="0"/>
                </a:spcAft>
                <a:buClrTx/>
                <a:buSzTx/>
                <a:buFontTx/>
                <a:buNone/>
                <a:tabLst/>
                <a:defRPr/>
              </a:pPr>
              <a:endParaRPr kumimoji="0" sz="12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sp>
        <p:nvSpPr>
          <p:cNvPr id="7" name="TextBox 7"/>
          <p:cNvSpPr txBox="1"/>
          <p:nvPr/>
        </p:nvSpPr>
        <p:spPr>
          <a:xfrm>
            <a:off x="5510292" y="1448539"/>
            <a:ext cx="6411057" cy="270202"/>
          </a:xfrm>
          <a:prstGeom prst="rect">
            <a:avLst/>
          </a:prstGeom>
        </p:spPr>
        <p:txBody>
          <a:bodyPr lIns="0" tIns="0" rIns="0" bIns="0" rtlCol="0" anchor="t">
            <a:spAutoFit/>
          </a:bodyPr>
          <a:lstStyle/>
          <a:p>
            <a:pPr marL="0" marR="0" lvl="0" indent="0" algn="ctr" defTabSz="914400" rtl="0" eaLnBrk="1" fontAlgn="auto" latinLnBrk="0" hangingPunct="1">
              <a:lnSpc>
                <a:spcPts val="2349"/>
              </a:lnSpc>
              <a:spcBef>
                <a:spcPct val="0"/>
              </a:spcBef>
              <a:spcAft>
                <a:spcPts val="0"/>
              </a:spcAft>
              <a:buClrTx/>
              <a:buSzTx/>
              <a:buFontTx/>
              <a:buNone/>
              <a:tabLst/>
              <a:defRPr/>
            </a:pPr>
            <a:r>
              <a:rPr kumimoji="0" lang="en-US" sz="1678" b="0" i="0" u="none" strike="noStrike" kern="1200" cap="none" spc="13" normalizeH="0" baseline="0" noProof="0">
                <a:ln>
                  <a:noFill/>
                </a:ln>
                <a:solidFill>
                  <a:srgbClr val="FFFFFF"/>
                </a:solidFill>
                <a:effectLst/>
                <a:uLnTx/>
                <a:uFillTx/>
                <a:latin typeface="Telegraf"/>
                <a:ea typeface="+mn-ea"/>
                <a:cs typeface="+mn-cs"/>
              </a:rPr>
              <a:t>Heatwave mortality could be 30x times higher than recorded.</a:t>
            </a:r>
          </a:p>
        </p:txBody>
      </p:sp>
      <p:sp>
        <p:nvSpPr>
          <p:cNvPr id="8" name="TextBox 8"/>
          <p:cNvSpPr txBox="1"/>
          <p:nvPr/>
        </p:nvSpPr>
        <p:spPr>
          <a:xfrm>
            <a:off x="6684565" y="781297"/>
            <a:ext cx="4062512" cy="643318"/>
          </a:xfrm>
          <a:prstGeom prst="rect">
            <a:avLst/>
          </a:prstGeom>
        </p:spPr>
        <p:txBody>
          <a:bodyPr lIns="0" tIns="0" rIns="0" bIns="0" rtlCol="0" anchor="t">
            <a:spAutoFit/>
          </a:bodyPr>
          <a:lstStyle/>
          <a:p>
            <a:pPr marL="0" marR="0" lvl="0" indent="0" algn="ctr" defTabSz="914400" rtl="0" eaLnBrk="1" fontAlgn="auto" latinLnBrk="0" hangingPunct="1">
              <a:lnSpc>
                <a:spcPts val="5482"/>
              </a:lnSpc>
              <a:spcBef>
                <a:spcPct val="0"/>
              </a:spcBef>
              <a:spcAft>
                <a:spcPts val="0"/>
              </a:spcAft>
              <a:buClrTx/>
              <a:buSzTx/>
              <a:buFontTx/>
              <a:buNone/>
              <a:tabLst/>
              <a:defRPr/>
            </a:pPr>
            <a:r>
              <a:rPr kumimoji="0" lang="en-US" sz="3916" b="0" i="0" u="none" strike="noStrike" kern="1200" cap="none" spc="0" normalizeH="0" baseline="0" noProof="0">
                <a:ln>
                  <a:noFill/>
                </a:ln>
                <a:solidFill>
                  <a:srgbClr val="FFFFFF"/>
                </a:solidFill>
                <a:effectLst/>
                <a:uLnTx/>
                <a:uFillTx/>
                <a:latin typeface="PF Bague Sans Pro 1"/>
                <a:ea typeface="+mn-ea"/>
                <a:cs typeface="+mn-cs"/>
              </a:rPr>
              <a:t>30x</a:t>
            </a:r>
          </a:p>
        </p:txBody>
      </p:sp>
      <p:sp>
        <p:nvSpPr>
          <p:cNvPr id="9" name="TextBox 9"/>
          <p:cNvSpPr txBox="1"/>
          <p:nvPr/>
        </p:nvSpPr>
        <p:spPr>
          <a:xfrm>
            <a:off x="5510292" y="2665278"/>
            <a:ext cx="6295831" cy="860107"/>
          </a:xfrm>
          <a:prstGeom prst="rect">
            <a:avLst/>
          </a:prstGeom>
        </p:spPr>
        <p:txBody>
          <a:bodyPr lIns="0" tIns="0" rIns="0" bIns="0" rtlCol="0" anchor="t">
            <a:spAutoFit/>
          </a:bodyPr>
          <a:lstStyle/>
          <a:p>
            <a:pPr marL="0" marR="0" lvl="0" indent="0" algn="ctr" defTabSz="914400" rtl="0" eaLnBrk="1" fontAlgn="auto" latinLnBrk="0" hangingPunct="1">
              <a:lnSpc>
                <a:spcPts val="2349"/>
              </a:lnSpc>
              <a:spcBef>
                <a:spcPts val="0"/>
              </a:spcBef>
              <a:spcAft>
                <a:spcPts val="0"/>
              </a:spcAft>
              <a:buClrTx/>
              <a:buSzTx/>
              <a:buFontTx/>
              <a:buNone/>
              <a:tabLst/>
              <a:defRPr/>
            </a:pPr>
            <a:r>
              <a:rPr kumimoji="0" lang="en-US" sz="1678" b="0" i="0" u="none" strike="noStrike" kern="1200" cap="none" spc="13" normalizeH="0" baseline="0" noProof="0">
                <a:ln>
                  <a:noFill/>
                </a:ln>
                <a:solidFill>
                  <a:srgbClr val="FFFFFF"/>
                </a:solidFill>
                <a:effectLst/>
                <a:uLnTx/>
                <a:uFillTx/>
                <a:latin typeface="Telegraf"/>
                <a:ea typeface="+mn-ea"/>
                <a:cs typeface="+mn-cs"/>
              </a:rPr>
              <a:t>There were an estimated 489k yearly heat-related deaths globally from 2000-2019, with 45% of these in </a:t>
            </a:r>
          </a:p>
          <a:p>
            <a:pPr marL="0" marR="0" lvl="0" indent="0" algn="ctr" defTabSz="914400" rtl="0" eaLnBrk="1" fontAlgn="auto" latinLnBrk="0" hangingPunct="1">
              <a:lnSpc>
                <a:spcPts val="2349"/>
              </a:lnSpc>
              <a:spcBef>
                <a:spcPct val="0"/>
              </a:spcBef>
              <a:spcAft>
                <a:spcPts val="0"/>
              </a:spcAft>
              <a:buClrTx/>
              <a:buSzTx/>
              <a:buFontTx/>
              <a:buNone/>
              <a:tabLst/>
              <a:defRPr/>
            </a:pPr>
            <a:r>
              <a:rPr kumimoji="0" lang="en-US" sz="1678" b="0" i="0" u="none" strike="noStrike" kern="1200" cap="none" spc="13" normalizeH="0" baseline="0" noProof="0">
                <a:ln>
                  <a:noFill/>
                </a:ln>
                <a:solidFill>
                  <a:srgbClr val="FFFFFF"/>
                </a:solidFill>
                <a:effectLst/>
                <a:uLnTx/>
                <a:uFillTx/>
                <a:latin typeface="Telegraf"/>
                <a:ea typeface="+mn-ea"/>
                <a:cs typeface="+mn-cs"/>
              </a:rPr>
              <a:t>Asia and 36% in Europe.</a:t>
            </a:r>
          </a:p>
        </p:txBody>
      </p:sp>
      <p:sp>
        <p:nvSpPr>
          <p:cNvPr id="10" name="TextBox 10"/>
          <p:cNvSpPr txBox="1"/>
          <p:nvPr/>
        </p:nvSpPr>
        <p:spPr>
          <a:xfrm>
            <a:off x="6710054" y="1996384"/>
            <a:ext cx="4062512" cy="643318"/>
          </a:xfrm>
          <a:prstGeom prst="rect">
            <a:avLst/>
          </a:prstGeom>
        </p:spPr>
        <p:txBody>
          <a:bodyPr lIns="0" tIns="0" rIns="0" bIns="0" rtlCol="0" anchor="t">
            <a:spAutoFit/>
          </a:bodyPr>
          <a:lstStyle/>
          <a:p>
            <a:pPr marL="0" marR="0" lvl="0" indent="0" algn="ctr" defTabSz="914400" rtl="0" eaLnBrk="1" fontAlgn="auto" latinLnBrk="0" hangingPunct="1">
              <a:lnSpc>
                <a:spcPts val="5482"/>
              </a:lnSpc>
              <a:spcBef>
                <a:spcPct val="0"/>
              </a:spcBef>
              <a:spcAft>
                <a:spcPts val="0"/>
              </a:spcAft>
              <a:buClrTx/>
              <a:buSzTx/>
              <a:buFontTx/>
              <a:buNone/>
              <a:tabLst/>
              <a:defRPr/>
            </a:pPr>
            <a:r>
              <a:rPr kumimoji="0" lang="en-US" sz="3916" b="0" i="0" u="none" strike="noStrike" kern="1200" cap="none" spc="0" normalizeH="0" baseline="0" noProof="0">
                <a:ln>
                  <a:noFill/>
                </a:ln>
                <a:solidFill>
                  <a:srgbClr val="FFFFFF"/>
                </a:solidFill>
                <a:effectLst/>
                <a:uLnTx/>
                <a:uFillTx/>
                <a:latin typeface="PF Bague Sans Pro 1"/>
                <a:ea typeface="+mn-ea"/>
                <a:cs typeface="+mn-cs"/>
              </a:rPr>
              <a:t>489,000</a:t>
            </a:r>
            <a:r>
              <a:rPr kumimoji="0" lang="en-US" sz="391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t>
            </a:r>
            <a:r>
              <a:rPr kumimoji="0" lang="en-US" sz="3916" b="0" i="0" u="none" strike="noStrike" kern="1200" cap="none" spc="0" normalizeH="0" baseline="0" noProof="0">
                <a:ln>
                  <a:noFill/>
                </a:ln>
                <a:solidFill>
                  <a:srgbClr val="FFFFFF"/>
                </a:solidFill>
                <a:effectLst/>
                <a:uLnTx/>
                <a:uFillTx/>
                <a:latin typeface="PF Bague Sans Pro 1"/>
                <a:ea typeface="+mn-ea"/>
                <a:cs typeface="+mn-cs"/>
              </a:rPr>
              <a:t>year</a:t>
            </a:r>
          </a:p>
        </p:txBody>
      </p:sp>
      <p:sp>
        <p:nvSpPr>
          <p:cNvPr id="11" name="TextBox 11"/>
          <p:cNvSpPr txBox="1"/>
          <p:nvPr/>
        </p:nvSpPr>
        <p:spPr>
          <a:xfrm>
            <a:off x="5569205" y="4488497"/>
            <a:ext cx="6178005" cy="278025"/>
          </a:xfrm>
          <a:prstGeom prst="rect">
            <a:avLst/>
          </a:prstGeom>
        </p:spPr>
        <p:txBody>
          <a:bodyPr lIns="0" tIns="0" rIns="0" bIns="0" rtlCol="0" anchor="t">
            <a:spAutoFit/>
          </a:bodyPr>
          <a:lstStyle/>
          <a:p>
            <a:pPr marL="0" marR="0" lvl="0" indent="0" algn="ctr" defTabSz="914400" rtl="0" eaLnBrk="1" fontAlgn="auto" latinLnBrk="0" hangingPunct="1">
              <a:lnSpc>
                <a:spcPts val="2349"/>
              </a:lnSpc>
              <a:spcBef>
                <a:spcPct val="0"/>
              </a:spcBef>
              <a:spcAft>
                <a:spcPts val="0"/>
              </a:spcAft>
              <a:buClrTx/>
              <a:buSzTx/>
              <a:buFontTx/>
              <a:buNone/>
              <a:tabLst/>
              <a:defRPr/>
            </a:pPr>
            <a:r>
              <a:rPr kumimoji="0" lang="en-US" sz="1678" b="0" i="0" u="none" strike="noStrike" kern="1200" cap="none" spc="13" normalizeH="0" baseline="0" noProof="0" dirty="0">
                <a:ln>
                  <a:noFill/>
                </a:ln>
                <a:solidFill>
                  <a:srgbClr val="FFFFFF"/>
                </a:solidFill>
                <a:effectLst/>
                <a:uLnTx/>
                <a:uFillTx/>
                <a:latin typeface="Telegraf"/>
                <a:ea typeface="+mn-ea"/>
                <a:cs typeface="+mn-cs"/>
              </a:rPr>
              <a:t>Heat warnings are provided in only half of world’s countries </a:t>
            </a:r>
          </a:p>
        </p:txBody>
      </p:sp>
      <p:sp>
        <p:nvSpPr>
          <p:cNvPr id="12" name="TextBox 12"/>
          <p:cNvSpPr txBox="1"/>
          <p:nvPr/>
        </p:nvSpPr>
        <p:spPr>
          <a:xfrm>
            <a:off x="6697309" y="3791053"/>
            <a:ext cx="4062512" cy="643318"/>
          </a:xfrm>
          <a:prstGeom prst="rect">
            <a:avLst/>
          </a:prstGeom>
        </p:spPr>
        <p:txBody>
          <a:bodyPr lIns="0" tIns="0" rIns="0" bIns="0" rtlCol="0" anchor="t">
            <a:spAutoFit/>
          </a:bodyPr>
          <a:lstStyle/>
          <a:p>
            <a:pPr marL="0" marR="0" lvl="0" indent="0" algn="ctr" defTabSz="914400" rtl="0" eaLnBrk="1" fontAlgn="auto" latinLnBrk="0" hangingPunct="1">
              <a:lnSpc>
                <a:spcPts val="5482"/>
              </a:lnSpc>
              <a:spcBef>
                <a:spcPct val="0"/>
              </a:spcBef>
              <a:spcAft>
                <a:spcPts val="0"/>
              </a:spcAft>
              <a:buClrTx/>
              <a:buSzTx/>
              <a:buFontTx/>
              <a:buNone/>
              <a:tabLst/>
              <a:defRPr/>
            </a:pPr>
            <a:r>
              <a:rPr kumimoji="0" lang="en-US" sz="3916" b="0" i="0" u="none" strike="noStrike" kern="1200" cap="none" spc="0" normalizeH="0" baseline="0" noProof="0">
                <a:ln>
                  <a:noFill/>
                </a:ln>
                <a:solidFill>
                  <a:srgbClr val="FFFFFF"/>
                </a:solidFill>
                <a:effectLst/>
                <a:uLnTx/>
                <a:uFillTx/>
                <a:latin typeface="PF Bague Sans Pro 1"/>
                <a:ea typeface="+mn-ea"/>
                <a:cs typeface="+mn-cs"/>
              </a:rPr>
              <a:t>54</a:t>
            </a:r>
            <a:r>
              <a:rPr kumimoji="0" lang="en-US" sz="391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t>
            </a:r>
            <a:endParaRPr kumimoji="0" lang="en-US" sz="3916" b="0" i="0" u="none" strike="noStrike" kern="1200" cap="none" spc="0" normalizeH="0" baseline="0" noProof="0">
              <a:ln>
                <a:noFill/>
              </a:ln>
              <a:solidFill>
                <a:srgbClr val="FFFFFF"/>
              </a:solidFill>
              <a:effectLst/>
              <a:uLnTx/>
              <a:uFillTx/>
              <a:latin typeface="PF Bague Sans Pro 1"/>
              <a:ea typeface="+mn-ea"/>
              <a:cs typeface="+mn-cs"/>
            </a:endParaRPr>
          </a:p>
        </p:txBody>
      </p:sp>
      <p:sp>
        <p:nvSpPr>
          <p:cNvPr id="13" name="TextBox 13"/>
          <p:cNvSpPr txBox="1"/>
          <p:nvPr/>
        </p:nvSpPr>
        <p:spPr>
          <a:xfrm>
            <a:off x="5626818" y="5718184"/>
            <a:ext cx="6178005" cy="565155"/>
          </a:xfrm>
          <a:prstGeom prst="rect">
            <a:avLst/>
          </a:prstGeom>
        </p:spPr>
        <p:txBody>
          <a:bodyPr lIns="0" tIns="0" rIns="0" bIns="0" rtlCol="0" anchor="t">
            <a:spAutoFit/>
          </a:bodyPr>
          <a:lstStyle/>
          <a:p>
            <a:pPr marL="0" marR="0" lvl="0" indent="0" algn="ctr" defTabSz="914400" rtl="0" eaLnBrk="1" fontAlgn="auto" latinLnBrk="0" hangingPunct="1">
              <a:lnSpc>
                <a:spcPts val="2349"/>
              </a:lnSpc>
              <a:spcBef>
                <a:spcPts val="0"/>
              </a:spcBef>
              <a:spcAft>
                <a:spcPts val="0"/>
              </a:spcAft>
              <a:buClrTx/>
              <a:buSzTx/>
              <a:buFontTx/>
              <a:buNone/>
              <a:tabLst/>
              <a:defRPr/>
            </a:pPr>
            <a:r>
              <a:rPr kumimoji="0" lang="en-US" sz="1678" b="0" i="0" u="none" strike="noStrike" kern="1200" cap="none" spc="13" normalizeH="0" baseline="0" noProof="0">
                <a:ln>
                  <a:noFill/>
                </a:ln>
                <a:solidFill>
                  <a:srgbClr val="FFFFFF"/>
                </a:solidFill>
                <a:effectLst/>
                <a:uLnTx/>
                <a:uFillTx/>
                <a:latin typeface="Telegraf"/>
                <a:ea typeface="+mn-ea"/>
                <a:cs typeface="+mn-cs"/>
              </a:rPr>
              <a:t>Countries with climate-informed heat-health </a:t>
            </a:r>
          </a:p>
          <a:p>
            <a:pPr marL="0" marR="0" lvl="0" indent="0" algn="ctr" defTabSz="914400" rtl="0" eaLnBrk="1" fontAlgn="auto" latinLnBrk="0" hangingPunct="1">
              <a:lnSpc>
                <a:spcPts val="2349"/>
              </a:lnSpc>
              <a:spcBef>
                <a:spcPct val="0"/>
              </a:spcBef>
              <a:spcAft>
                <a:spcPts val="0"/>
              </a:spcAft>
              <a:buClrTx/>
              <a:buSzTx/>
              <a:buFontTx/>
              <a:buNone/>
              <a:tabLst/>
              <a:defRPr/>
            </a:pPr>
            <a:r>
              <a:rPr kumimoji="0" lang="en-US" sz="1678" b="0" i="0" u="none" strike="noStrike" kern="1200" cap="none" spc="13" normalizeH="0" baseline="0" noProof="0">
                <a:ln>
                  <a:noFill/>
                </a:ln>
                <a:solidFill>
                  <a:srgbClr val="FFFFFF"/>
                </a:solidFill>
                <a:effectLst/>
                <a:uLnTx/>
                <a:uFillTx/>
                <a:latin typeface="Telegraf"/>
                <a:ea typeface="+mn-ea"/>
                <a:cs typeface="+mn-cs"/>
              </a:rPr>
              <a:t>early warning systems.</a:t>
            </a:r>
          </a:p>
        </p:txBody>
      </p:sp>
      <p:sp>
        <p:nvSpPr>
          <p:cNvPr id="14" name="TextBox 14"/>
          <p:cNvSpPr txBox="1"/>
          <p:nvPr/>
        </p:nvSpPr>
        <p:spPr>
          <a:xfrm>
            <a:off x="6721499" y="5036343"/>
            <a:ext cx="4062512" cy="643318"/>
          </a:xfrm>
          <a:prstGeom prst="rect">
            <a:avLst/>
          </a:prstGeom>
        </p:spPr>
        <p:txBody>
          <a:bodyPr lIns="0" tIns="0" rIns="0" bIns="0" rtlCol="0" anchor="t">
            <a:spAutoFit/>
          </a:bodyPr>
          <a:lstStyle/>
          <a:p>
            <a:pPr marL="0" marR="0" lvl="0" indent="0" algn="ctr" defTabSz="914400" rtl="0" eaLnBrk="1" fontAlgn="auto" latinLnBrk="0" hangingPunct="1">
              <a:lnSpc>
                <a:spcPts val="5482"/>
              </a:lnSpc>
              <a:spcBef>
                <a:spcPct val="0"/>
              </a:spcBef>
              <a:spcAft>
                <a:spcPts val="0"/>
              </a:spcAft>
              <a:buClrTx/>
              <a:buSzTx/>
              <a:buFontTx/>
              <a:buNone/>
              <a:tabLst/>
              <a:defRPr/>
            </a:pPr>
            <a:r>
              <a:rPr kumimoji="0" lang="en-US" sz="3916" b="0" i="0" u="none" strike="noStrike" kern="1200" cap="none" spc="0" normalizeH="0" baseline="0" noProof="0">
                <a:ln>
                  <a:noFill/>
                </a:ln>
                <a:solidFill>
                  <a:srgbClr val="FFFFFF"/>
                </a:solidFill>
                <a:effectLst/>
                <a:uLnTx/>
                <a:uFillTx/>
                <a:latin typeface="PF Bague Sans Pro 1"/>
                <a:ea typeface="+mn-ea"/>
                <a:cs typeface="+mn-cs"/>
              </a:rPr>
              <a:t>26</a:t>
            </a:r>
          </a:p>
        </p:txBody>
      </p:sp>
      <p:sp>
        <p:nvSpPr>
          <p:cNvPr id="15" name="Freeform 15"/>
          <p:cNvSpPr/>
          <p:nvPr/>
        </p:nvSpPr>
        <p:spPr>
          <a:xfrm>
            <a:off x="-152850" y="3867253"/>
            <a:ext cx="520245" cy="3133771"/>
          </a:xfrm>
          <a:custGeom>
            <a:avLst/>
            <a:gdLst/>
            <a:ahLst/>
            <a:cxnLst/>
            <a:rect l="l" t="t" r="r" b="b"/>
            <a:pathLst>
              <a:path w="780367" h="4700656">
                <a:moveTo>
                  <a:pt x="0" y="0"/>
                </a:moveTo>
                <a:lnTo>
                  <a:pt x="780367" y="0"/>
                </a:lnTo>
                <a:lnTo>
                  <a:pt x="780367" y="4700656"/>
                </a:lnTo>
                <a:lnTo>
                  <a:pt x="0" y="4700656"/>
                </a:lnTo>
                <a:lnTo>
                  <a:pt x="0" y="0"/>
                </a:lnTo>
                <a:close/>
              </a:path>
            </a:pathLst>
          </a:custGeom>
          <a:blipFill>
            <a:blip r:embed="rId3" cstate="screen">
              <a:extLst>
                <a:ext uri="{28A0092B-C50C-407E-A947-70E740481C1C}">
                  <a14:useLocalDpi xmlns:a14="http://schemas.microsoft.com/office/drawing/2010/main"/>
                </a:ext>
              </a:extLst>
            </a:blip>
            <a:stretch>
              <a:fillRect/>
            </a:stretch>
          </a:blipFill>
        </p:spPr>
      </p:sp>
      <p:sp>
        <p:nvSpPr>
          <p:cNvPr id="16" name="Freeform 16"/>
          <p:cNvSpPr/>
          <p:nvPr/>
        </p:nvSpPr>
        <p:spPr>
          <a:xfrm>
            <a:off x="490775" y="5768983"/>
            <a:ext cx="1526497" cy="1016027"/>
          </a:xfrm>
          <a:custGeom>
            <a:avLst/>
            <a:gdLst/>
            <a:ahLst/>
            <a:cxnLst/>
            <a:rect l="l" t="t" r="r" b="b"/>
            <a:pathLst>
              <a:path w="2289746" h="1524040">
                <a:moveTo>
                  <a:pt x="0" y="0"/>
                </a:moveTo>
                <a:lnTo>
                  <a:pt x="2289745" y="0"/>
                </a:lnTo>
                <a:lnTo>
                  <a:pt x="2289745" y="1524040"/>
                </a:lnTo>
                <a:lnTo>
                  <a:pt x="0" y="1524040"/>
                </a:lnTo>
                <a:lnTo>
                  <a:pt x="0" y="0"/>
                </a:lnTo>
                <a:close/>
              </a:path>
            </a:pathLst>
          </a:custGeom>
          <a:blipFill>
            <a:blip r:embed="rId4" cstate="screen">
              <a:extLst>
                <a:ext uri="{28A0092B-C50C-407E-A947-70E740481C1C}">
                  <a14:useLocalDpi xmlns:a14="http://schemas.microsoft.com/office/drawing/2010/main"/>
                </a:ext>
              </a:extLst>
            </a:blip>
            <a:stretch>
              <a:fillRect/>
            </a:stretch>
          </a:blipFill>
        </p:spPr>
      </p:sp>
      <p:pic>
        <p:nvPicPr>
          <p:cNvPr id="17" name="Picture 16">
            <a:extLst>
              <a:ext uri="{FF2B5EF4-FFF2-40B4-BE49-F238E27FC236}">
                <a16:creationId xmlns:a16="http://schemas.microsoft.com/office/drawing/2014/main" id="{C8FE5711-B714-5F7E-8674-52BFFDA9FB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12" y="0"/>
            <a:ext cx="4897877" cy="6858000"/>
          </a:xfrm>
          <a:prstGeom prst="rect">
            <a:avLst/>
          </a:prstGeom>
        </p:spPr>
      </p:pic>
      <p:sp>
        <p:nvSpPr>
          <p:cNvPr id="6" name="TextBox 6"/>
          <p:cNvSpPr txBox="1"/>
          <p:nvPr/>
        </p:nvSpPr>
        <p:spPr>
          <a:xfrm>
            <a:off x="711509" y="-38497"/>
            <a:ext cx="10659024" cy="554126"/>
          </a:xfrm>
          <a:prstGeom prst="rect">
            <a:avLst/>
          </a:prstGeom>
          <a:gradFill>
            <a:gsLst>
              <a:gs pos="0">
                <a:schemeClr val="accent1">
                  <a:lumMod val="5000"/>
                  <a:lumOff val="95000"/>
                  <a:alpha val="2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lIns="0" tIns="0" rIns="0" bIns="0" rtlCol="0" anchor="t">
            <a:spAutoFit/>
          </a:bodyPr>
          <a:lstStyle/>
          <a:p>
            <a:pPr marL="0" marR="0" lvl="0" indent="0" algn="l" defTabSz="914400" rtl="0" eaLnBrk="1" fontAlgn="auto" latinLnBrk="0" hangingPunct="1">
              <a:lnSpc>
                <a:spcPts val="4618"/>
              </a:lnSpc>
              <a:spcBef>
                <a:spcPts val="0"/>
              </a:spcBef>
              <a:spcAft>
                <a:spcPts val="0"/>
              </a:spcAft>
              <a:buClrTx/>
              <a:buSzTx/>
              <a:buFontTx/>
              <a:buNone/>
              <a:tabLst/>
              <a:defRPr/>
            </a:pPr>
            <a:r>
              <a:rPr kumimoji="0" lang="en-US" sz="3299" b="1" i="0" u="none" strike="noStrike" kern="1200" cap="none" spc="-128" normalizeH="0" baseline="0" noProof="0" dirty="0">
                <a:ln>
                  <a:noFill/>
                </a:ln>
                <a:solidFill>
                  <a:srgbClr val="FF0000"/>
                </a:solidFill>
                <a:effectLst/>
                <a:uLnTx/>
                <a:uFillTx/>
                <a:latin typeface="Univers LT Std 3"/>
                <a:ea typeface="+mn-ea"/>
                <a:cs typeface="+mn-cs"/>
              </a:rPr>
              <a:t>Extreme Heat causes the greatest mortality of all extreme weather​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A6FB7C7-BA35-6816-D3E7-71661AE30D05}"/>
              </a:ext>
            </a:extLst>
          </p:cNvPr>
          <p:cNvSpPr/>
          <p:nvPr/>
        </p:nvSpPr>
        <p:spPr>
          <a:xfrm>
            <a:off x="220134" y="1590536"/>
            <a:ext cx="11751732"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0"/>
              </a:spcAft>
              <a:buClrTx/>
              <a:buSzTx/>
              <a:buFontTx/>
              <a:buNone/>
              <a:tabLst/>
              <a:defRPr sz="1800"/>
            </a:pPr>
            <a:r>
              <a:rPr kumimoji="0" lang="fr-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C</a:t>
            </a:r>
            <a:r>
              <a:rPr kumimoji="0" lang="en-CH" sz="3600" b="1" i="0" u="none" strike="noStrike" kern="1000" cap="none" spc="0" normalizeH="0" baseline="0" noProof="0" dirty="0" err="1">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hallenges</a:t>
            </a:r>
            <a:endParaRPr kumimoji="0" lang="en-US"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spTree>
    <p:extLst>
      <p:ext uri="{BB962C8B-B14F-4D97-AF65-F5344CB8AC3E}">
        <p14:creationId xmlns:p14="http://schemas.microsoft.com/office/powerpoint/2010/main" val="3179156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03781" y="156625"/>
            <a:ext cx="7828945" cy="768000"/>
          </a:xfrm>
        </p:spPr>
        <p:txBody>
          <a:bodyPr anchor="b">
            <a:normAutofit/>
          </a:bodyPr>
          <a:lstStyle/>
          <a:p>
            <a:r>
              <a:rPr lang="en-US" dirty="0"/>
              <a:t>Timescales</a:t>
            </a:r>
            <a:endParaRPr lang="en-GB" dirty="0"/>
          </a:p>
        </p:txBody>
      </p:sp>
      <p:sp>
        <p:nvSpPr>
          <p:cNvPr id="2" name="Content Placeholder 1"/>
          <p:cNvSpPr>
            <a:spLocks noGrp="1"/>
          </p:cNvSpPr>
          <p:nvPr>
            <p:ph sz="half" idx="1"/>
          </p:nvPr>
        </p:nvSpPr>
        <p:spPr>
          <a:xfrm>
            <a:off x="154554" y="1703102"/>
            <a:ext cx="5055573" cy="4108418"/>
          </a:xfrm>
          <a:noFill/>
        </p:spPr>
        <p:txBody>
          <a:bodyPr>
            <a:noAutofit/>
          </a:bodyPr>
          <a:lstStyle/>
          <a:p>
            <a:pPr marL="241294" indent="-241294">
              <a:spcBef>
                <a:spcPts val="600"/>
              </a:spcBef>
              <a:buNone/>
              <a:tabLst>
                <a:tab pos="474121" algn="l"/>
              </a:tabLst>
            </a:pPr>
            <a:r>
              <a:rPr lang="en-US" sz="2400" dirty="0"/>
              <a:t>1. Past </a:t>
            </a:r>
            <a:r>
              <a:rPr lang="en-CH" sz="2400" dirty="0"/>
              <a:t>and current </a:t>
            </a:r>
            <a:r>
              <a:rPr lang="en-US" sz="2400" dirty="0"/>
              <a:t>climate</a:t>
            </a:r>
          </a:p>
          <a:p>
            <a:pPr marL="241294" indent="-241294">
              <a:spcBef>
                <a:spcPts val="600"/>
              </a:spcBef>
              <a:buNone/>
              <a:tabLst>
                <a:tab pos="474121" algn="l"/>
              </a:tabLst>
            </a:pPr>
            <a:r>
              <a:rPr lang="en-US" sz="2400" dirty="0">
                <a:solidFill>
                  <a:srgbClr val="0070C0"/>
                </a:solidFill>
              </a:rPr>
              <a:t>	</a:t>
            </a:r>
            <a:r>
              <a:rPr lang="en-US" sz="2000" dirty="0">
                <a:solidFill>
                  <a:srgbClr val="0070C0"/>
                </a:solidFill>
              </a:rPr>
              <a:t>observations and monitoring, </a:t>
            </a:r>
            <a:r>
              <a:rPr lang="en-US" sz="2000" dirty="0" err="1">
                <a:solidFill>
                  <a:srgbClr val="0070C0"/>
                </a:solidFill>
              </a:rPr>
              <a:t>climatologies</a:t>
            </a:r>
            <a:r>
              <a:rPr lang="en-CH" sz="2000" dirty="0">
                <a:solidFill>
                  <a:srgbClr val="0070C0"/>
                </a:solidFill>
              </a:rPr>
              <a:t>, reanalyses</a:t>
            </a:r>
            <a:endParaRPr lang="en-US" sz="2000" dirty="0">
              <a:solidFill>
                <a:srgbClr val="0070C0"/>
              </a:solidFill>
            </a:endParaRPr>
          </a:p>
          <a:p>
            <a:pPr marL="241294" indent="-241294">
              <a:spcBef>
                <a:spcPts val="600"/>
              </a:spcBef>
              <a:buNone/>
              <a:tabLst>
                <a:tab pos="474121" algn="l"/>
              </a:tabLst>
            </a:pPr>
            <a:endParaRPr lang="en-US" sz="2400" dirty="0"/>
          </a:p>
          <a:p>
            <a:pPr marL="241294" indent="-241294">
              <a:spcBef>
                <a:spcPts val="600"/>
              </a:spcBef>
              <a:buNone/>
              <a:tabLst>
                <a:tab pos="474121" algn="l"/>
                <a:tab pos="1316534" algn="l"/>
              </a:tabLst>
            </a:pPr>
            <a:r>
              <a:rPr lang="en-US" sz="2400" dirty="0"/>
              <a:t>2. Near-term future climate</a:t>
            </a:r>
          </a:p>
          <a:p>
            <a:pPr marL="241294" indent="-241294">
              <a:spcBef>
                <a:spcPts val="600"/>
              </a:spcBef>
              <a:buNone/>
              <a:tabLst>
                <a:tab pos="474121" algn="l"/>
                <a:tab pos="1316534" algn="l"/>
              </a:tabLst>
            </a:pPr>
            <a:r>
              <a:rPr lang="en-US" sz="2400" dirty="0"/>
              <a:t>	</a:t>
            </a:r>
            <a:r>
              <a:rPr lang="en-US" sz="2000" dirty="0">
                <a:solidFill>
                  <a:srgbClr val="0070C0"/>
                </a:solidFill>
              </a:rPr>
              <a:t>month-season-decade predictions</a:t>
            </a:r>
            <a:endParaRPr lang="en-US" sz="2400" dirty="0">
              <a:solidFill>
                <a:srgbClr val="0070C0"/>
              </a:solidFill>
            </a:endParaRPr>
          </a:p>
          <a:p>
            <a:pPr marL="241294" indent="-241294">
              <a:spcBef>
                <a:spcPts val="600"/>
              </a:spcBef>
              <a:buNone/>
              <a:tabLst>
                <a:tab pos="474121" algn="l"/>
                <a:tab pos="1316534" algn="l"/>
              </a:tabLst>
            </a:pPr>
            <a:endParaRPr lang="en-US" sz="2400" dirty="0"/>
          </a:p>
          <a:p>
            <a:pPr marL="241294" indent="-241294">
              <a:spcBef>
                <a:spcPts val="600"/>
              </a:spcBef>
              <a:buNone/>
              <a:tabLst>
                <a:tab pos="241294" algn="l"/>
              </a:tabLst>
            </a:pPr>
            <a:r>
              <a:rPr lang="en-US" sz="2400" dirty="0"/>
              <a:t>3. Long-term future climate</a:t>
            </a:r>
          </a:p>
          <a:p>
            <a:pPr marL="241294" indent="-241294">
              <a:spcBef>
                <a:spcPts val="600"/>
              </a:spcBef>
              <a:buNone/>
              <a:tabLst>
                <a:tab pos="241294" algn="l"/>
              </a:tabLst>
            </a:pPr>
            <a:r>
              <a:rPr lang="en-US" sz="2400" dirty="0"/>
              <a:t>	</a:t>
            </a:r>
            <a:r>
              <a:rPr lang="en-US" sz="2000" dirty="0">
                <a:solidFill>
                  <a:srgbClr val="0070C0"/>
                </a:solidFill>
              </a:rPr>
              <a:t>multi-decadal projections</a:t>
            </a:r>
            <a:endParaRPr lang="en-US" sz="2400" dirty="0">
              <a:solidFill>
                <a:srgbClr val="0070C0"/>
              </a:solidFill>
            </a:endParaRPr>
          </a:p>
          <a:p>
            <a:pPr marL="241294" indent="-241294">
              <a:spcBef>
                <a:spcPts val="600"/>
              </a:spcBef>
              <a:buNone/>
            </a:pPr>
            <a:endParaRPr lang="en-US" sz="2400" i="1" dirty="0"/>
          </a:p>
          <a:p>
            <a:pPr marL="241294" indent="-241294">
              <a:spcBef>
                <a:spcPts val="600"/>
              </a:spcBef>
              <a:buNone/>
            </a:pPr>
            <a:r>
              <a:rPr lang="en-US" sz="2400" i="1" dirty="0"/>
              <a:t>Often an overlap with weather services</a:t>
            </a:r>
          </a:p>
        </p:txBody>
      </p:sp>
      <p:pic>
        <p:nvPicPr>
          <p:cNvPr id="4" name="Picture 3">
            <a:extLst>
              <a:ext uri="{FF2B5EF4-FFF2-40B4-BE49-F238E27FC236}">
                <a16:creationId xmlns:a16="http://schemas.microsoft.com/office/drawing/2014/main" id="{22C1EB87-14FA-42F3-9E89-674DD866C7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44540" y="1505640"/>
            <a:ext cx="6618767" cy="5195735"/>
          </a:xfrm>
          <a:prstGeom prst="rect">
            <a:avLst/>
          </a:prstGeom>
          <a:noFill/>
        </p:spPr>
      </p:pic>
    </p:spTree>
    <p:extLst>
      <p:ext uri="{BB962C8B-B14F-4D97-AF65-F5344CB8AC3E}">
        <p14:creationId xmlns:p14="http://schemas.microsoft.com/office/powerpoint/2010/main" val="2274147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FBDCB4-7489-47C1-8559-09F1B8C09F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26004">
            <a:off x="9415497" y="5149649"/>
            <a:ext cx="2489521" cy="1436521"/>
          </a:xfrm>
          <a:prstGeom prst="rect">
            <a:avLst/>
          </a:prstGeom>
        </p:spPr>
      </p:pic>
      <p:sp>
        <p:nvSpPr>
          <p:cNvPr id="8" name="Title 17"/>
          <p:cNvSpPr>
            <a:spLocks noGrp="1"/>
          </p:cNvSpPr>
          <p:nvPr>
            <p:ph type="ctrTitle"/>
          </p:nvPr>
        </p:nvSpPr>
        <p:spPr>
          <a:xfrm>
            <a:off x="182879" y="149857"/>
            <a:ext cx="8742756" cy="934656"/>
          </a:xfrm>
        </p:spPr>
        <p:txBody>
          <a:bodyPr/>
          <a:lstStyle/>
          <a:p>
            <a:r>
              <a:rPr lang="en-US" sz="3733" b="0" dirty="0">
                <a:solidFill>
                  <a:schemeClr val="accent6">
                    <a:lumMod val="75000"/>
                  </a:schemeClr>
                </a:solidFill>
              </a:rPr>
              <a:t>Some challenges for climate services:</a:t>
            </a:r>
          </a:p>
        </p:txBody>
      </p:sp>
      <p:sp>
        <p:nvSpPr>
          <p:cNvPr id="9" name="Text Placeholder 19"/>
          <p:cNvSpPr txBox="1">
            <a:spLocks/>
          </p:cNvSpPr>
          <p:nvPr/>
        </p:nvSpPr>
        <p:spPr>
          <a:xfrm>
            <a:off x="100993" y="1461684"/>
            <a:ext cx="11208452" cy="4322057"/>
          </a:xfrm>
          <a:prstGeom prst="rect">
            <a:avLst/>
          </a:prstGeom>
        </p:spPr>
        <p:txBody>
          <a:bodyPr/>
          <a:lstStyle/>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O</a:t>
            </a:r>
            <a:r>
              <a:rPr kumimoji="0" lang="en-GB" sz="3200" b="0" i="0" u="none" strike="noStrike" kern="1200" cap="none" spc="0" normalizeH="0" baseline="0" noProof="0" dirty="0" err="1">
                <a:ln>
                  <a:noFill/>
                </a:ln>
                <a:solidFill>
                  <a:prstClr val="black"/>
                </a:solidFill>
                <a:effectLst/>
                <a:uLnTx/>
                <a:uFillTx/>
                <a:latin typeface="Calibri"/>
                <a:ea typeface="+mn-ea"/>
                <a:cs typeface="+mn-cs"/>
              </a:rPr>
              <a:t>nly</a:t>
            </a:r>
            <a:r>
              <a:rPr kumimoji="0" lang="en-GB" sz="3200" b="0" i="0" u="none" strike="noStrike" kern="1200" cap="none" spc="0" normalizeH="0" baseline="0" noProof="0" dirty="0">
                <a:ln>
                  <a:noFill/>
                </a:ln>
                <a:solidFill>
                  <a:prstClr val="black"/>
                </a:solidFill>
                <a:effectLst/>
                <a:uLnTx/>
                <a:uFillTx/>
                <a:latin typeface="Calibri"/>
                <a:ea typeface="+mn-ea"/>
                <a:cs typeface="+mn-cs"/>
              </a:rPr>
              <a:t> worth delivering if it is to be used to influence an outcome</a:t>
            </a:r>
          </a:p>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Coordination and engagement </a:t>
            </a:r>
            <a:r>
              <a:rPr kumimoji="0" lang="en-GB" sz="3200" b="0" i="0" u="none" strike="noStrike" kern="1200" cap="none" spc="0" normalizeH="0" baseline="0" noProof="0" dirty="0">
                <a:ln>
                  <a:noFill/>
                </a:ln>
                <a:solidFill>
                  <a:srgbClr val="0070C0"/>
                </a:solidFill>
                <a:effectLst/>
                <a:uLnTx/>
                <a:uFillTx/>
                <a:latin typeface="Calibri"/>
                <a:ea typeface="+mn-ea"/>
                <a:cs typeface="+mn-cs"/>
              </a:rPr>
              <a:t>– </a:t>
            </a:r>
            <a:r>
              <a:rPr kumimoji="0" lang="en-GB" sz="2667" b="0" i="0" u="none" strike="noStrike" kern="1200" cap="none" spc="0" normalizeH="0" baseline="0" noProof="0" dirty="0">
                <a:ln>
                  <a:noFill/>
                </a:ln>
                <a:solidFill>
                  <a:srgbClr val="0070C0"/>
                </a:solidFill>
                <a:effectLst/>
                <a:uLnTx/>
                <a:uFillTx/>
                <a:latin typeface="Calibri"/>
                <a:ea typeface="+mn-ea"/>
                <a:cs typeface="+mn-cs"/>
              </a:rPr>
              <a:t>T</a:t>
            </a:r>
            <a:r>
              <a:rPr kumimoji="0" lang="en-GB" sz="2667" b="0" i="0" u="none" strike="noStrike" kern="1200" cap="none" spc="0" normalizeH="0" baseline="0" noProof="0" dirty="0" err="1">
                <a:ln>
                  <a:noFill/>
                </a:ln>
                <a:solidFill>
                  <a:srgbClr val="0070C0"/>
                </a:solidFill>
                <a:effectLst/>
                <a:uLnTx/>
                <a:uFillTx/>
                <a:latin typeface="Calibri"/>
                <a:ea typeface="+mn-ea"/>
                <a:cs typeface="+mn-cs"/>
              </a:rPr>
              <a:t>ime</a:t>
            </a:r>
            <a:r>
              <a:rPr kumimoji="0" lang="en-GB" sz="2667" b="0" i="0" u="none" strike="noStrike" kern="1200" cap="none" spc="0" normalizeH="0" baseline="0" noProof="0" dirty="0">
                <a:ln>
                  <a:noFill/>
                </a:ln>
                <a:solidFill>
                  <a:srgbClr val="0070C0"/>
                </a:solidFill>
                <a:effectLst/>
                <a:uLnTx/>
                <a:uFillTx/>
                <a:latin typeface="Calibri"/>
                <a:ea typeface="+mn-ea"/>
                <a:cs typeface="+mn-cs"/>
              </a:rPr>
              <a:t>-consuming, but beneficial</a:t>
            </a:r>
            <a:endParaRPr kumimoji="0" lang="en-GB" sz="3200" b="0" i="0" u="none" strike="noStrike" kern="1200" cap="none" spc="0" normalizeH="0" baseline="0" noProof="0" dirty="0">
              <a:ln>
                <a:noFill/>
              </a:ln>
              <a:solidFill>
                <a:srgbClr val="0070C0"/>
              </a:solidFill>
              <a:effectLst/>
              <a:uLnTx/>
              <a:uFillTx/>
              <a:latin typeface="Calibri"/>
              <a:ea typeface="+mn-ea"/>
              <a:cs typeface="+mn-cs"/>
            </a:endParaRPr>
          </a:p>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Requirements versus capability </a:t>
            </a:r>
            <a:r>
              <a:rPr kumimoji="0" lang="en-GB" sz="2667" b="0" i="0" u="none" strike="noStrike" kern="1200" cap="none" spc="0" normalizeH="0" baseline="0" noProof="0" dirty="0">
                <a:ln>
                  <a:noFill/>
                </a:ln>
                <a:solidFill>
                  <a:srgbClr val="0070C0"/>
                </a:solidFill>
                <a:effectLst/>
                <a:uLnTx/>
                <a:uFillTx/>
                <a:latin typeface="Calibri"/>
                <a:ea typeface="+mn-ea"/>
                <a:cs typeface="+mn-cs"/>
              </a:rPr>
              <a:t>– Often a big gap</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The concept of “users” </a:t>
            </a:r>
            <a:r>
              <a:rPr kumimoji="0" lang="en-GB" sz="2667" b="0" i="0" u="none" strike="noStrike" kern="1200" cap="none" spc="0" normalizeH="0" baseline="0" noProof="0" dirty="0">
                <a:ln>
                  <a:noFill/>
                </a:ln>
                <a:solidFill>
                  <a:srgbClr val="0070C0"/>
                </a:solidFill>
                <a:effectLst/>
                <a:uLnTx/>
                <a:uFillTx/>
                <a:latin typeface="Calibri"/>
                <a:ea typeface="+mn-ea"/>
                <a:cs typeface="+mn-cs"/>
              </a:rPr>
              <a:t>– Who are they? What do they need? </a:t>
            </a:r>
          </a:p>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The role and importance of other disciplines </a:t>
            </a:r>
            <a:r>
              <a:rPr kumimoji="0" lang="en-GB" sz="2667" b="0" i="0" u="none" strike="noStrike" kern="1200" cap="none" spc="0" normalizeH="0" baseline="0" noProof="0" dirty="0">
                <a:ln>
                  <a:noFill/>
                </a:ln>
                <a:solidFill>
                  <a:srgbClr val="0070C0"/>
                </a:solidFill>
                <a:effectLst/>
                <a:uLnTx/>
                <a:uFillTx/>
                <a:latin typeface="Calibri"/>
                <a:ea typeface="+mn-ea"/>
                <a:cs typeface="+mn-cs"/>
              </a:rPr>
              <a:t>– e.g. social science</a:t>
            </a:r>
            <a:endParaRPr kumimoji="0" lang="en-GB" sz="2667" b="0" i="0" u="none" strike="noStrike" kern="1200" cap="none" spc="0" normalizeH="0" baseline="0" noProof="0" dirty="0">
              <a:ln>
                <a:noFill/>
              </a:ln>
              <a:solidFill>
                <a:prstClr val="black"/>
              </a:solidFill>
              <a:effectLst/>
              <a:uLnTx/>
              <a:uFillTx/>
              <a:latin typeface="Calibri"/>
              <a:ea typeface="+mn-ea"/>
              <a:cs typeface="+mn-cs"/>
            </a:endParaRPr>
          </a:p>
          <a:p>
            <a:pPr marL="237061" marR="0" lvl="0" indent="-237061" algn="l" defTabSz="914377" rtl="0" eaLnBrk="1" fontAlgn="auto" latinLnBrk="0" hangingPunct="1">
              <a:lnSpc>
                <a:spcPct val="100000"/>
              </a:lnSpc>
              <a:spcBef>
                <a:spcPts val="800"/>
              </a:spcBef>
              <a:spcAft>
                <a:spcPts val="80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Calibri"/>
                <a:ea typeface="+mn-ea"/>
                <a:cs typeface="+mn-cs"/>
              </a:rPr>
              <a:t>Capabilities and capacities </a:t>
            </a:r>
            <a:r>
              <a:rPr kumimoji="0" lang="en-GB" sz="2667" b="0" i="0" u="none" strike="noStrike" kern="1200" cap="none" spc="0" normalizeH="0" baseline="0" noProof="0" dirty="0">
                <a:ln>
                  <a:noFill/>
                </a:ln>
                <a:solidFill>
                  <a:srgbClr val="0070C0"/>
                </a:solidFill>
                <a:effectLst/>
                <a:uLnTx/>
                <a:uFillTx/>
                <a:latin typeface="Calibri"/>
                <a:ea typeface="+mn-ea"/>
                <a:cs typeface="+mn-cs"/>
              </a:rPr>
              <a:t>– Providers and users</a:t>
            </a:r>
          </a:p>
        </p:txBody>
      </p:sp>
      <p:pic>
        <p:nvPicPr>
          <p:cNvPr id="3" name="Picture 2">
            <a:extLst>
              <a:ext uri="{FF2B5EF4-FFF2-40B4-BE49-F238E27FC236}">
                <a16:creationId xmlns:a16="http://schemas.microsoft.com/office/drawing/2014/main" id="{16547555-3221-4F73-B0E9-4FACAB5D653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02050" y="2095776"/>
            <a:ext cx="907071" cy="3925913"/>
          </a:xfrm>
          <a:prstGeom prst="rect">
            <a:avLst/>
          </a:prstGeom>
        </p:spPr>
      </p:pic>
    </p:spTree>
    <p:custDataLst>
      <p:tags r:id="rId1"/>
    </p:custData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A28B-339C-72E2-024A-193EBA3D8111}"/>
              </a:ext>
            </a:extLst>
          </p:cNvPr>
          <p:cNvSpPr>
            <a:spLocks noGrp="1"/>
          </p:cNvSpPr>
          <p:nvPr>
            <p:ph type="title"/>
          </p:nvPr>
        </p:nvSpPr>
        <p:spPr>
          <a:xfrm>
            <a:off x="838200" y="2263197"/>
            <a:ext cx="10515600" cy="1325563"/>
          </a:xfrm>
        </p:spPr>
        <p:txBody>
          <a:bodyPr>
            <a:normAutofit fontScale="90000"/>
          </a:bodyPr>
          <a:lstStyle/>
          <a:p>
            <a:pPr algn="ctr"/>
            <a:r>
              <a:rPr lang="en-FR" sz="6000" b="1" dirty="0">
                <a:solidFill>
                  <a:schemeClr val="bg1"/>
                </a:solidFill>
                <a:latin typeface="Arial" panose="020B0604020202020204" pitchFamily="34" charset="0"/>
                <a:ea typeface="Verdana" panose="020B0604030504040204" pitchFamily="34" charset="0"/>
                <a:cs typeface="Arial" panose="020B0604020202020204" pitchFamily="34" charset="0"/>
              </a:rPr>
              <a:t>Thank you</a:t>
            </a:r>
            <a:br>
              <a:rPr lang="en-FR" sz="6000" b="1" dirty="0">
                <a:solidFill>
                  <a:schemeClr val="bg1"/>
                </a:solidFill>
                <a:latin typeface="Arial" panose="020B0604020202020204" pitchFamily="34" charset="0"/>
                <a:ea typeface="Verdana" panose="020B0604030504040204" pitchFamily="34" charset="0"/>
                <a:cs typeface="Arial" panose="020B0604020202020204" pitchFamily="34" charset="0"/>
              </a:rPr>
            </a:br>
            <a:br>
              <a:rPr lang="en-FR" sz="6000" b="1" dirty="0">
                <a:solidFill>
                  <a:schemeClr val="bg1"/>
                </a:solidFill>
                <a:latin typeface="Arial" panose="020B0604020202020204" pitchFamily="34" charset="0"/>
                <a:ea typeface="Verdana" panose="020B0604030504040204" pitchFamily="34" charset="0"/>
                <a:cs typeface="Arial" panose="020B0604020202020204" pitchFamily="34" charset="0"/>
              </a:rPr>
            </a:br>
            <a:r>
              <a:rPr lang="ja-JP" altLang="en-US" sz="6000" b="1" dirty="0">
                <a:solidFill>
                  <a:schemeClr val="bg1"/>
                </a:solidFill>
                <a:latin typeface="Arial" panose="020B0604020202020204" pitchFamily="34" charset="0"/>
                <a:ea typeface="Verdana" panose="020B0604030504040204" pitchFamily="34" charset="0"/>
                <a:cs typeface="Arial" panose="020B0604020202020204" pitchFamily="34" charset="0"/>
              </a:rPr>
              <a:t>谢谢</a:t>
            </a:r>
            <a:endParaRPr lang="en-FR" sz="6000" b="1"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sp>
        <p:nvSpPr>
          <p:cNvPr id="4" name="CuadroTexto 3">
            <a:extLst>
              <a:ext uri="{FF2B5EF4-FFF2-40B4-BE49-F238E27FC236}">
                <a16:creationId xmlns:a16="http://schemas.microsoft.com/office/drawing/2014/main" id="{DA72FBD4-668B-EB1A-B593-B2BE34336172}"/>
              </a:ext>
            </a:extLst>
          </p:cNvPr>
          <p:cNvSpPr txBox="1"/>
          <p:nvPr/>
        </p:nvSpPr>
        <p:spPr>
          <a:xfrm>
            <a:off x="3824879" y="5950894"/>
            <a:ext cx="4542242" cy="5239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30000" noProof="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wmo.int</a:t>
            </a:r>
          </a:p>
        </p:txBody>
      </p:sp>
    </p:spTree>
    <p:extLst>
      <p:ext uri="{BB962C8B-B14F-4D97-AF65-F5344CB8AC3E}">
        <p14:creationId xmlns:p14="http://schemas.microsoft.com/office/powerpoint/2010/main" val="2600864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A6FB7C7-BA35-6816-D3E7-71661AE30D05}"/>
              </a:ext>
            </a:extLst>
          </p:cNvPr>
          <p:cNvSpPr/>
          <p:nvPr/>
        </p:nvSpPr>
        <p:spPr>
          <a:xfrm>
            <a:off x="220134" y="1590536"/>
            <a:ext cx="11751732"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0"/>
              </a:spcAft>
              <a:buClrTx/>
              <a:buSzTx/>
              <a:buFontTx/>
              <a:buNone/>
              <a:tabLst/>
              <a:defRPr sz="1800"/>
            </a:pPr>
            <a:r>
              <a:rPr kumimoji="0" lang="en-CH"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Global Framework for Climate Services (GFCS)</a:t>
            </a:r>
            <a:endParaRPr kumimoji="0" lang="en-US" sz="3600" b="1" i="0" u="none" strike="noStrike" kern="100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p:txBody>
      </p:sp>
    </p:spTree>
    <p:extLst>
      <p:ext uri="{BB962C8B-B14F-4D97-AF65-F5344CB8AC3E}">
        <p14:creationId xmlns:p14="http://schemas.microsoft.com/office/powerpoint/2010/main" val="1478556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gfcs_ppt_2013_2.jpg"/>
          <p:cNvPicPr>
            <a:picLocks noChangeAspect="1"/>
          </p:cNvPicPr>
          <p:nvPr/>
        </p:nvPicPr>
        <p:blipFill>
          <a:blip r:embed="rId4" cstate="screen"/>
          <a:srcRect/>
          <a:stretch>
            <a:fillRect/>
          </a:stretch>
        </p:blipFill>
        <p:spPr bwMode="auto">
          <a:xfrm>
            <a:off x="2013071" y="0"/>
            <a:ext cx="9144000" cy="6858000"/>
          </a:xfrm>
          <a:prstGeom prst="rect">
            <a:avLst/>
          </a:prstGeom>
          <a:noFill/>
          <a:ln w="9525">
            <a:noFill/>
            <a:miter lim="800000"/>
            <a:headEnd/>
            <a:tailEnd/>
          </a:ln>
        </p:spPr>
      </p:pic>
      <p:sp>
        <p:nvSpPr>
          <p:cNvPr id="69640" name="Text Box 8"/>
          <p:cNvSpPr txBox="1">
            <a:spLocks noChangeArrowheads="1"/>
          </p:cNvSpPr>
          <p:nvPr/>
        </p:nvSpPr>
        <p:spPr bwMode="auto">
          <a:xfrm>
            <a:off x="7032105" y="3243983"/>
            <a:ext cx="3635896" cy="327782"/>
          </a:xfrm>
          <a:prstGeom prst="rect">
            <a:avLst/>
          </a:prstGeom>
          <a:noFill/>
          <a:ln w="50800" algn="ctr">
            <a:noFill/>
            <a:miter lim="800000"/>
            <a:headEnd/>
            <a:tailEnd/>
          </a:ln>
          <a:effectLst/>
        </p:spPr>
        <p:txBody>
          <a:bodyPr wrap="square">
            <a:spAutoFit/>
          </a:bodyPr>
          <a:lstStyle/>
          <a:p>
            <a:pPr marL="0" marR="0" lvl="0" indent="0" algn="l" defTabSz="914377" rtl="0" eaLnBrk="1" fontAlgn="base" latinLnBrk="0" hangingPunct="1">
              <a:lnSpc>
                <a:spcPct val="85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2060"/>
              </a:solidFill>
              <a:effectLst/>
              <a:uLnTx/>
              <a:uFillTx/>
              <a:latin typeface="Times New Roman" pitchFamily="18" charset="0"/>
              <a:ea typeface="MS PGothic"/>
              <a:cs typeface="+mn-cs"/>
            </a:endParaRPr>
          </a:p>
        </p:txBody>
      </p:sp>
      <p:sp>
        <p:nvSpPr>
          <p:cNvPr id="69641" name="Text Box 9"/>
          <p:cNvSpPr txBox="1">
            <a:spLocks noChangeArrowheads="1"/>
          </p:cNvSpPr>
          <p:nvPr/>
        </p:nvSpPr>
        <p:spPr bwMode="auto">
          <a:xfrm>
            <a:off x="713320" y="225579"/>
            <a:ext cx="8315137" cy="4912114"/>
          </a:xfrm>
          <a:prstGeom prst="rect">
            <a:avLst/>
          </a:prstGeom>
          <a:noFill/>
          <a:ln w="9525" algn="ctr">
            <a:noFill/>
            <a:miter lim="800000"/>
            <a:headEnd/>
            <a:tailEnd/>
          </a:ln>
          <a:effectLst/>
        </p:spPr>
        <p:txBody>
          <a:bodyPr wrap="square">
            <a:spAutoFit/>
          </a:bodyPr>
          <a:lstStyle/>
          <a:p>
            <a:pPr marL="0" marR="0" lvl="0" indent="0" algn="l" defTabSz="914377" rtl="0" eaLnBrk="1" fontAlgn="base" latinLnBrk="0" hangingPunct="1">
              <a:lnSpc>
                <a:spcPct val="85000"/>
              </a:lnSpc>
              <a:spcBef>
                <a:spcPct val="0"/>
              </a:spcBef>
              <a:spcAft>
                <a:spcPct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Times New Roman" pitchFamily="18" charset="0"/>
                <a:ea typeface="MS PGothic"/>
                <a:cs typeface="+mn-cs"/>
              </a:rPr>
              <a:t>Global Framework for Climate Services (GFCS)</a:t>
            </a:r>
          </a:p>
          <a:p>
            <a:pPr marL="0" marR="0" lvl="0" indent="0" algn="l" defTabSz="914377" rtl="0" eaLnBrk="1" fontAlgn="base" latinLnBrk="0" hangingPunct="1">
              <a:lnSpc>
                <a:spcPct val="85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000000"/>
              </a:solidFill>
              <a:effectLst/>
              <a:uLnTx/>
              <a:uFillTx/>
              <a:latin typeface="Times New Roman" pitchFamily="18" charset="0"/>
              <a:ea typeface="MS PGothic"/>
              <a:cs typeface="+mn-cs"/>
            </a:endParaRPr>
          </a:p>
          <a:p>
            <a:pPr marL="180970" marR="0" lvl="0" indent="-180970" algn="l" defTabSz="914377" rtl="0" eaLnBrk="1" fontAlgn="base" latinLnBrk="0" hangingPunct="1">
              <a:lnSpc>
                <a:spcPct val="100000"/>
              </a:lnSpc>
              <a:spcBef>
                <a:spcPct val="0"/>
              </a:spcBef>
              <a:spcAft>
                <a:spcPts val="600"/>
              </a:spcAft>
              <a:buClrTx/>
              <a:buSzTx/>
              <a:buFontTx/>
              <a:buNone/>
              <a:tabLst/>
              <a:defRPr/>
            </a:pP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Vision: enable society to manage better the risks and opportunities arising from climate variability and change.  Using science-based climate information</a:t>
            </a:r>
          </a:p>
          <a:p>
            <a:pPr marL="180970" marR="0" lvl="0" indent="-180970" algn="l" defTabSz="914377" rtl="0" eaLnBrk="1" fontAlgn="base" latinLnBrk="0" hangingPunct="1">
              <a:lnSpc>
                <a:spcPct val="100000"/>
              </a:lnSpc>
              <a:spcBef>
                <a:spcPct val="0"/>
              </a:spcBef>
              <a:spcAft>
                <a:spcPts val="600"/>
              </a:spcAft>
              <a:buClrTx/>
              <a:buSzTx/>
              <a:buFontTx/>
              <a:buNone/>
              <a:tabLst/>
              <a:defRPr/>
            </a:pPr>
            <a:endParaRPr kumimoji="0" lang="en-CH" sz="2000" b="0" i="0" u="none" strike="noStrike" kern="1200" cap="none" spc="0" normalizeH="0" baseline="0" noProof="0" dirty="0">
              <a:ln>
                <a:noFill/>
              </a:ln>
              <a:solidFill>
                <a:srgbClr val="002060"/>
              </a:solidFill>
              <a:effectLst/>
              <a:uLnTx/>
              <a:uFillTx/>
              <a:latin typeface="Times New Roman" pitchFamily="18" charset="0"/>
              <a:ea typeface="MS PGothic"/>
              <a:cs typeface="+mn-cs"/>
            </a:endParaRPr>
          </a:p>
          <a:p>
            <a:pPr marL="180970" marR="0" lvl="0" indent="-180970" algn="l" defTabSz="914377" rtl="0" eaLnBrk="1" fontAlgn="base" latinLnBrk="0" hangingPunct="1">
              <a:lnSpc>
                <a:spcPct val="100000"/>
              </a:lnSpc>
              <a:spcBef>
                <a:spcPct val="0"/>
              </a:spcBef>
              <a:spcAft>
                <a:spcPts val="600"/>
              </a:spcAft>
              <a:buClrTx/>
              <a:buSzTx/>
              <a:buFontTx/>
              <a:buNone/>
              <a:tabLst/>
              <a:defRPr/>
            </a:pPr>
            <a:r>
              <a:rPr lang="en-CH" sz="2000" dirty="0">
                <a:solidFill>
                  <a:srgbClr val="002060"/>
                </a:solidFill>
                <a:latin typeface="Times New Roman" pitchFamily="18" charset="0"/>
                <a:ea typeface="MS PGothic"/>
              </a:rPr>
              <a:t>Launched in 2012</a:t>
            </a:r>
          </a:p>
          <a:p>
            <a:pPr marL="180970" marR="0" lvl="0" indent="-180970" algn="l" defTabSz="914377" rtl="0" eaLnBrk="1" fontAlgn="base" latinLnBrk="0" hangingPunct="1">
              <a:lnSpc>
                <a:spcPct val="100000"/>
              </a:lnSpc>
              <a:spcBef>
                <a:spcPct val="0"/>
              </a:spcBef>
              <a:spcAft>
                <a:spcPts val="600"/>
              </a:spcAft>
              <a:buClrTx/>
              <a:buSzTx/>
              <a:buFontTx/>
              <a:buNone/>
              <a:tabLst/>
              <a:defRPr/>
            </a:pPr>
            <a:endPar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endParaRPr>
          </a:p>
          <a:p>
            <a:pPr marL="0" marR="0" lvl="0" indent="0" algn="l" defTabSz="914377" rtl="0" eaLnBrk="1" fontAlgn="base" latinLnBrk="0" hangingPunct="1">
              <a:lnSpc>
                <a:spcPct val="100000"/>
              </a:lnSpc>
              <a:spcBef>
                <a:spcPct val="0"/>
              </a:spcBef>
              <a:spcAft>
                <a:spcPts val="60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Times New Roman" pitchFamily="18" charset="0"/>
                <a:ea typeface="MS PGothic"/>
                <a:cs typeface="+mn-cs"/>
              </a:rPr>
              <a:t>Priority areas:</a:t>
            </a:r>
            <a:endParaRPr kumimoji="0" lang="en-GB" sz="2000" b="0" i="0" u="none" strike="noStrike" kern="1200" cap="none" spc="0" normalizeH="0" baseline="0" noProof="0" dirty="0">
              <a:ln>
                <a:noFill/>
              </a:ln>
              <a:solidFill>
                <a:srgbClr val="333399"/>
              </a:solidFill>
              <a:effectLst/>
              <a:uLnTx/>
              <a:uFillTx/>
              <a:latin typeface="Times New Roman" pitchFamily="18" charset="0"/>
              <a:ea typeface="MS PGothic"/>
              <a:cs typeface="+mn-cs"/>
            </a:endParaRPr>
          </a:p>
          <a:p>
            <a:pPr marL="0" marR="0" lvl="0" indent="0" algn="l" defTabSz="914377" rtl="0" eaLnBrk="1" fontAlgn="base" latinLnBrk="0" hangingPunct="1">
              <a:lnSpc>
                <a:spcPct val="100000"/>
              </a:lnSpc>
              <a:spcBef>
                <a:spcPct val="0"/>
              </a:spcBef>
              <a:spcAft>
                <a:spcPts val="600"/>
              </a:spcAft>
              <a:buClrTx/>
              <a:buSzTx/>
              <a:buFont typeface="Arial" pitchFamily="34" charset="0"/>
              <a:buChar char="•"/>
              <a:tabLst/>
              <a:defRPr/>
            </a:pPr>
            <a:r>
              <a:rPr kumimoji="0" lang="en-GB" sz="1800" b="0" i="0" u="none" strike="noStrike" kern="1200" cap="none" spc="0" normalizeH="0" baseline="0" noProof="0" dirty="0">
                <a:ln>
                  <a:noFill/>
                </a:ln>
                <a:solidFill>
                  <a:srgbClr val="000000"/>
                </a:solidFill>
                <a:effectLst/>
                <a:uLnTx/>
                <a:uFillTx/>
                <a:latin typeface="Times New Roman" pitchFamily="18" charset="0"/>
                <a:ea typeface="MS PGothic"/>
                <a:cs typeface="+mn-cs"/>
              </a:rPr>
              <a:t> </a:t>
            </a: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Agriculture and food security</a:t>
            </a:r>
          </a:p>
          <a:p>
            <a:pPr marL="0" marR="0" lvl="0" indent="0" algn="l" defTabSz="914377" rtl="0" eaLnBrk="1" fontAlgn="base" latinLnBrk="0" hangingPunct="1">
              <a:lnSpc>
                <a:spcPct val="100000"/>
              </a:lnSpc>
              <a:spcBef>
                <a:spcPct val="0"/>
              </a:spcBef>
              <a:spcAft>
                <a:spcPts val="600"/>
              </a:spcAft>
              <a:buClrTx/>
              <a:buSzTx/>
              <a:buFont typeface="Arial" pitchFamily="34" charset="0"/>
              <a:buChar char="•"/>
              <a:tabLst/>
              <a:defRPr/>
            </a:pP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 Water </a:t>
            </a:r>
            <a:r>
              <a:rPr kumimoji="0" lang="en-CH"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resource </a:t>
            </a: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management</a:t>
            </a:r>
          </a:p>
          <a:p>
            <a:pPr marL="0" marR="0" lvl="0" indent="0" algn="l" defTabSz="914377" rtl="0" eaLnBrk="1" fontAlgn="base" latinLnBrk="0" hangingPunct="1">
              <a:lnSpc>
                <a:spcPct val="100000"/>
              </a:lnSpc>
              <a:spcBef>
                <a:spcPct val="0"/>
              </a:spcBef>
              <a:spcAft>
                <a:spcPts val="600"/>
              </a:spcAft>
              <a:buClrTx/>
              <a:buSzTx/>
              <a:buFont typeface="Arial" pitchFamily="34" charset="0"/>
              <a:buChar char="•"/>
              <a:tabLst/>
              <a:defRPr/>
            </a:pP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 Health</a:t>
            </a:r>
          </a:p>
          <a:p>
            <a:pPr marL="0" marR="0" lvl="0" indent="0" algn="l" defTabSz="914377" rtl="0" eaLnBrk="1" fontAlgn="base" latinLnBrk="0" hangingPunct="1">
              <a:lnSpc>
                <a:spcPct val="100000"/>
              </a:lnSpc>
              <a:spcBef>
                <a:spcPct val="0"/>
              </a:spcBef>
              <a:spcAft>
                <a:spcPts val="600"/>
              </a:spcAft>
              <a:buClrTx/>
              <a:buSzTx/>
              <a:buFont typeface="Arial" pitchFamily="34" charset="0"/>
              <a:buChar char="•"/>
              <a:tabLst/>
              <a:defRPr/>
            </a:pP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 Disaster risk reduction</a:t>
            </a:r>
          </a:p>
          <a:p>
            <a:pPr marL="0" marR="0" lvl="0" indent="0" algn="l" defTabSz="914377" rtl="0" eaLnBrk="1" fontAlgn="base" latinLnBrk="0" hangingPunct="1">
              <a:lnSpc>
                <a:spcPct val="100000"/>
              </a:lnSpc>
              <a:spcBef>
                <a:spcPct val="0"/>
              </a:spcBef>
              <a:spcAft>
                <a:spcPts val="600"/>
              </a:spcAft>
              <a:buClrTx/>
              <a:buSzTx/>
              <a:buFont typeface="Arial" pitchFamily="34" charset="0"/>
              <a:buChar char="•"/>
              <a:tabLst/>
              <a:defRPr/>
            </a:pPr>
            <a:r>
              <a:rPr kumimoji="0" lang="en-GB" sz="2000" b="0" i="0" u="none" strike="noStrike" kern="1200" cap="none" spc="0" normalizeH="0" baseline="0" noProof="0" dirty="0">
                <a:ln>
                  <a:noFill/>
                </a:ln>
                <a:solidFill>
                  <a:srgbClr val="002060"/>
                </a:solidFill>
                <a:effectLst/>
                <a:uLnTx/>
                <a:uFillTx/>
                <a:latin typeface="Times New Roman" pitchFamily="18" charset="0"/>
                <a:ea typeface="MS PGothic"/>
                <a:cs typeface="+mn-cs"/>
              </a:rPr>
              <a:t> Energy</a:t>
            </a:r>
          </a:p>
        </p:txBody>
      </p:sp>
      <p:pic>
        <p:nvPicPr>
          <p:cNvPr id="11" name="Picture 1" descr="\\desktop\UserDFS$\jane.strachan\MyDocuments\Presentations\GFCS_pillars\All_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81074" y="2030417"/>
            <a:ext cx="5705652" cy="3744760"/>
          </a:xfrm>
          <a:prstGeom prst="rect">
            <a:avLst/>
          </a:prstGeom>
          <a:noFill/>
        </p:spPr>
      </p:pic>
      <p:sp>
        <p:nvSpPr>
          <p:cNvPr id="2" name="Oval 1">
            <a:extLst>
              <a:ext uri="{FF2B5EF4-FFF2-40B4-BE49-F238E27FC236}">
                <a16:creationId xmlns:a16="http://schemas.microsoft.com/office/drawing/2014/main" id="{604DD020-475F-E7EB-F79B-1FC9A250AA3E}"/>
              </a:ext>
            </a:extLst>
          </p:cNvPr>
          <p:cNvSpPr/>
          <p:nvPr/>
        </p:nvSpPr>
        <p:spPr>
          <a:xfrm>
            <a:off x="5320735" y="2722546"/>
            <a:ext cx="3018329" cy="817296"/>
          </a:xfrm>
          <a:prstGeom prst="ellipse">
            <a:avLst/>
          </a:prstGeom>
          <a:noFill/>
          <a:ln w="19050">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a:extLst>
              <a:ext uri="{FF2B5EF4-FFF2-40B4-BE49-F238E27FC236}">
                <a16:creationId xmlns:a16="http://schemas.microsoft.com/office/drawing/2014/main" id="{7AA579C7-6443-84B2-7E96-43B092FB2AB5}"/>
              </a:ext>
            </a:extLst>
          </p:cNvPr>
          <p:cNvSpPr txBox="1"/>
          <p:nvPr/>
        </p:nvSpPr>
        <p:spPr>
          <a:xfrm>
            <a:off x="8598091" y="6423647"/>
            <a:ext cx="3527946" cy="41217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2A2A2A"/>
                </a:solidFill>
                <a:effectLst/>
                <a:uLnTx/>
                <a:uFillTx/>
                <a:latin typeface="Arial"/>
                <a:ea typeface="+mn-ea"/>
                <a:cs typeface="+mn-cs"/>
              </a:rPr>
              <a:t>Hewitt </a:t>
            </a:r>
            <a:r>
              <a:rPr kumimoji="0" lang="en-GB" sz="1050" b="0" i="1" u="none" strike="noStrike" kern="1200" cap="none" spc="0" normalizeH="0" baseline="0" noProof="0" dirty="0">
                <a:ln>
                  <a:noFill/>
                </a:ln>
                <a:solidFill>
                  <a:srgbClr val="2A2A2A"/>
                </a:solidFill>
                <a:effectLst/>
                <a:uLnTx/>
                <a:uFillTx/>
                <a:latin typeface="Arial"/>
                <a:ea typeface="+mn-ea"/>
                <a:cs typeface="+mn-cs"/>
              </a:rPr>
              <a:t>et al</a:t>
            </a:r>
            <a:r>
              <a:rPr kumimoji="0" lang="en-GB" sz="1050" b="0" i="0" u="none" strike="noStrike" kern="1200" cap="none" spc="0" normalizeH="0" baseline="0" noProof="0" dirty="0">
                <a:ln>
                  <a:noFill/>
                </a:ln>
                <a:solidFill>
                  <a:srgbClr val="2A2A2A"/>
                </a:solidFill>
                <a:effectLst/>
                <a:uLnTx/>
                <a:uFillTx/>
                <a:latin typeface="Arial"/>
                <a:ea typeface="+mn-ea"/>
                <a:cs typeface="+mn-cs"/>
              </a:rPr>
              <a:t>, 20</a:t>
            </a:r>
            <a:r>
              <a:rPr kumimoji="0" lang="en-CH" sz="1050" b="0" i="0" u="none" strike="noStrike" kern="1200" cap="none" spc="0" normalizeH="0" baseline="0" noProof="0" dirty="0">
                <a:ln>
                  <a:noFill/>
                </a:ln>
                <a:solidFill>
                  <a:srgbClr val="2A2A2A"/>
                </a:solidFill>
                <a:effectLst/>
                <a:uLnTx/>
                <a:uFillTx/>
                <a:latin typeface="Arial"/>
                <a:ea typeface="+mn-ea"/>
                <a:cs typeface="+mn-cs"/>
              </a:rPr>
              <a:t>12</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CH" sz="1050" b="0" i="0" u="none" strike="noStrike" kern="1200" cap="none" spc="0" normalizeH="0" baseline="0" noProof="0" dirty="0">
                <a:ln>
                  <a:noFill/>
                </a:ln>
                <a:solidFill>
                  <a:srgbClr val="2A2A2A"/>
                </a:solidFill>
                <a:effectLst/>
                <a:uLnTx/>
                <a:uFillTx/>
                <a:latin typeface="Arial"/>
                <a:ea typeface="+mn-ea"/>
                <a:cs typeface="+mn-cs"/>
              </a:rPr>
              <a:t>Nature Climate Change</a:t>
            </a:r>
            <a:r>
              <a:rPr kumimoji="0" lang="en-GB" sz="1050" b="0" i="1" u="none" strike="noStrike" kern="1200" cap="none" spc="0" normalizeH="0" baseline="0" noProof="0" dirty="0">
                <a:ln>
                  <a:noFill/>
                </a:ln>
                <a:solidFill>
                  <a:srgbClr val="2A2A2A"/>
                </a:solidFill>
                <a:effectLst/>
                <a:uLnTx/>
                <a:uFillTx/>
                <a:latin typeface="Arial"/>
                <a:ea typeface="+mn-ea"/>
                <a:cs typeface="+mn-cs"/>
              </a:rPr>
              <a:t>,</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CH" sz="1050" b="1" i="0" u="none" strike="noStrike" kern="1200" cap="none" spc="0" normalizeH="0" baseline="0" noProof="0" dirty="0">
                <a:ln>
                  <a:noFill/>
                </a:ln>
                <a:solidFill>
                  <a:srgbClr val="2A2A2A"/>
                </a:solidFill>
                <a:effectLst/>
                <a:uLnTx/>
                <a:uFillTx/>
                <a:latin typeface="Arial"/>
                <a:ea typeface="+mn-ea"/>
                <a:cs typeface="+mn-cs"/>
              </a:rPr>
              <a:t>2</a:t>
            </a:r>
            <a:r>
              <a:rPr kumimoji="0" lang="en-GB" sz="1050" b="0" i="0" u="none" strike="noStrike" kern="1200" cap="none" spc="0" normalizeH="0" baseline="0" noProof="0" dirty="0">
                <a:ln>
                  <a:noFill/>
                </a:ln>
                <a:solidFill>
                  <a:srgbClr val="2A2A2A"/>
                </a:solidFill>
                <a:effectLst/>
                <a:uLnTx/>
                <a:uFillTx/>
                <a:latin typeface="Arial"/>
                <a:ea typeface="+mn-ea"/>
                <a:cs typeface="+mn-cs"/>
              </a:rPr>
              <a:t>, 8</a:t>
            </a:r>
            <a:r>
              <a:rPr kumimoji="0" lang="en-CH" sz="1050" b="0" i="0" u="none" strike="noStrike" kern="1200" cap="none" spc="0" normalizeH="0" baseline="0" noProof="0" dirty="0">
                <a:ln>
                  <a:noFill/>
                </a:ln>
                <a:solidFill>
                  <a:srgbClr val="2A2A2A"/>
                </a:solidFill>
                <a:effectLst/>
                <a:uLnTx/>
                <a:uFillTx/>
                <a:latin typeface="Arial"/>
                <a:ea typeface="+mn-ea"/>
                <a:cs typeface="+mn-cs"/>
              </a:rPr>
              <a:t>31-832</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hlinkClick r:id="rId6"/>
              </a:rPr>
              <a:t>https://www.nature.com/articles/nclimate1745</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endParaRPr kumimoji="0" lang="en-GB" sz="1050" b="0" i="0" u="sng" strike="noStrike" kern="1200" cap="none" spc="0" normalizeH="0" baseline="0" noProof="0" dirty="0">
              <a:ln>
                <a:noFill/>
              </a:ln>
              <a:solidFill>
                <a:srgbClr val="2A2A2A"/>
              </a:solidFill>
              <a:effectLst/>
              <a:uLnTx/>
              <a:uFillTx/>
              <a:latin typeface="Arial"/>
              <a:ea typeface="+mn-ea"/>
              <a:cs typeface="+mn-cs"/>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Shape 79">
            <a:extLst>
              <a:ext uri="{FF2B5EF4-FFF2-40B4-BE49-F238E27FC236}">
                <a16:creationId xmlns:a16="http://schemas.microsoft.com/office/drawing/2014/main" id="{F5F41393-BF19-4511-6436-9FC83D93A077}"/>
              </a:ext>
            </a:extLst>
          </p:cNvPr>
          <p:cNvSpPr/>
          <p:nvPr/>
        </p:nvSpPr>
        <p:spPr>
          <a:xfrm>
            <a:off x="-104710" y="344102"/>
            <a:ext cx="12264456" cy="615553"/>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4000" b="1" i="0" u="none" strike="noStrike" kern="1200" cap="none" spc="0" normalizeH="0" baseline="0" noProof="0" dirty="0">
                <a:ln>
                  <a:noFill/>
                </a:ln>
                <a:solidFill>
                  <a:srgbClr val="005BAA"/>
                </a:solidFill>
                <a:effectLst/>
                <a:uLnTx/>
                <a:uFillTx/>
                <a:latin typeface="Univers" panose="020B0503020202020204" pitchFamily="34" charset="0"/>
                <a:ea typeface="Verdana" panose="020B0604030504040204" pitchFamily="34" charset="0"/>
                <a:cs typeface="Verdana" panose="020B0604030504040204" pitchFamily="34" charset="0"/>
              </a:rPr>
              <a:t>Climate Services Information System (CSIS)</a:t>
            </a:r>
            <a:endParaRPr kumimoji="0" lang="en-GB" sz="4000" b="1" i="0" u="none" strike="noStrike" kern="1200" cap="none" spc="0" normalizeH="0" baseline="0" noProof="0" dirty="0">
              <a:ln>
                <a:noFill/>
              </a:ln>
              <a:solidFill>
                <a:srgbClr val="005BAA"/>
              </a:solidFill>
              <a:effectLst/>
              <a:uLnTx/>
              <a:uFillTx/>
              <a:latin typeface="Univers" panose="020B0503020202020204" pitchFamily="34" charset="0"/>
              <a:ea typeface="Verdana" panose="020B0604030504040204" pitchFamily="34" charset="0"/>
              <a:cs typeface="Verdana" panose="020B0604030504040204" pitchFamily="34" charset="0"/>
            </a:endParaRPr>
          </a:p>
        </p:txBody>
      </p:sp>
      <p:pic>
        <p:nvPicPr>
          <p:cNvPr id="3" name="Picture 2" descr="A picture containing text, electronics, computer, screenshot&#10;&#10;Description automatically generated">
            <a:extLst>
              <a:ext uri="{FF2B5EF4-FFF2-40B4-BE49-F238E27FC236}">
                <a16:creationId xmlns:a16="http://schemas.microsoft.com/office/drawing/2014/main" id="{2B12F0E0-4273-5611-1E63-BD3794B718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2776" y="927827"/>
            <a:ext cx="10386447" cy="4741391"/>
          </a:xfrm>
          <a:prstGeom prst="rect">
            <a:avLst/>
          </a:prstGeom>
        </p:spPr>
      </p:pic>
    </p:spTree>
    <p:extLst>
      <p:ext uri="{BB962C8B-B14F-4D97-AF65-F5344CB8AC3E}">
        <p14:creationId xmlns:p14="http://schemas.microsoft.com/office/powerpoint/2010/main" val="737829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hape 79">
            <a:extLst>
              <a:ext uri="{FF2B5EF4-FFF2-40B4-BE49-F238E27FC236}">
                <a16:creationId xmlns:a16="http://schemas.microsoft.com/office/drawing/2014/main" id="{2EF4E5F5-4198-896B-535F-8BEBF207905E}"/>
              </a:ext>
            </a:extLst>
          </p:cNvPr>
          <p:cNvSpPr/>
          <p:nvPr/>
        </p:nvSpPr>
        <p:spPr>
          <a:xfrm>
            <a:off x="32254" y="207749"/>
            <a:ext cx="7297990" cy="615553"/>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5BAA"/>
                </a:solidFill>
                <a:effectLst/>
                <a:uLnTx/>
                <a:uFillTx/>
                <a:latin typeface="Bierstadt" panose="020B0004020202020204" pitchFamily="34" charset="0"/>
                <a:ea typeface="Verdana" panose="020B0604030504040204" pitchFamily="34" charset="0"/>
                <a:cs typeface="+mn-cs"/>
              </a:rPr>
              <a:t>User </a:t>
            </a:r>
            <a:r>
              <a:rPr kumimoji="0" lang="en-CH" sz="4000" b="1" i="0" u="none" strike="noStrike" kern="1200" cap="none" spc="0" normalizeH="0" baseline="0" noProof="0" dirty="0">
                <a:ln>
                  <a:noFill/>
                </a:ln>
                <a:solidFill>
                  <a:srgbClr val="005BAA"/>
                </a:solidFill>
                <a:effectLst/>
                <a:uLnTx/>
                <a:uFillTx/>
                <a:latin typeface="Bierstadt" panose="020B0004020202020204" pitchFamily="34" charset="0"/>
                <a:ea typeface="Verdana" panose="020B0604030504040204" pitchFamily="34" charset="0"/>
                <a:cs typeface="+mn-cs"/>
              </a:rPr>
              <a:t>Engagement</a:t>
            </a:r>
            <a:endParaRPr kumimoji="0" lang="en-GB" sz="4000" b="1" i="0" u="none" strike="noStrike" kern="1200" cap="none" spc="0" normalizeH="0" baseline="0" noProof="0" dirty="0">
              <a:ln>
                <a:noFill/>
              </a:ln>
              <a:solidFill>
                <a:srgbClr val="005BAA"/>
              </a:solidFill>
              <a:effectLst/>
              <a:uLnTx/>
              <a:uFillTx/>
              <a:latin typeface="Bierstadt" panose="020B0004020202020204" pitchFamily="34" charset="0"/>
              <a:ea typeface="Verdana" panose="020B0604030504040204" pitchFamily="34" charset="0"/>
              <a:cs typeface="+mn-cs"/>
            </a:endParaRPr>
          </a:p>
        </p:txBody>
      </p:sp>
      <p:pic>
        <p:nvPicPr>
          <p:cNvPr id="5" name="Picture 4">
            <a:extLst>
              <a:ext uri="{FF2B5EF4-FFF2-40B4-BE49-F238E27FC236}">
                <a16:creationId xmlns:a16="http://schemas.microsoft.com/office/drawing/2014/main" id="{FA094EC0-EAF4-AE13-4777-AEE2CAB1E6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35307" y="1506952"/>
            <a:ext cx="3406985" cy="4802308"/>
          </a:xfrm>
          <a:prstGeom prst="rect">
            <a:avLst/>
          </a:prstGeom>
          <a:ln>
            <a:solidFill>
              <a:schemeClr val="accent1"/>
            </a:solidFill>
          </a:ln>
        </p:spPr>
      </p:pic>
      <p:sp>
        <p:nvSpPr>
          <p:cNvPr id="7" name="Content Placeholder 3">
            <a:extLst>
              <a:ext uri="{FF2B5EF4-FFF2-40B4-BE49-F238E27FC236}">
                <a16:creationId xmlns:a16="http://schemas.microsoft.com/office/drawing/2014/main" id="{FAF196E0-7772-3120-704E-AF20687D195A}"/>
              </a:ext>
            </a:extLst>
          </p:cNvPr>
          <p:cNvSpPr txBox="1">
            <a:spLocks/>
          </p:cNvSpPr>
          <p:nvPr/>
        </p:nvSpPr>
        <p:spPr>
          <a:xfrm>
            <a:off x="32254" y="1506952"/>
            <a:ext cx="3740493" cy="4404870"/>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Facilitate interactions to enable </a:t>
            </a:r>
            <a:r>
              <a:rPr lang="en-CH" sz="1800" dirty="0">
                <a:solidFill>
                  <a:prstClr val="black"/>
                </a:solidFill>
                <a:latin typeface="Univers" panose="020B0503020202020204" pitchFamily="34" charset="0"/>
              </a:rPr>
              <a:t>the </a:t>
            </a:r>
            <a:r>
              <a:rPr kumimoji="0" lang="en-CH"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actors</a:t>
            </a:r>
            <a:r>
              <a:rPr kumimoji="0" 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 in the climate services value chain </a:t>
            </a:r>
            <a:r>
              <a:rPr kumimoji="0" lang="en-CH"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to design, deliver and use</a:t>
            </a:r>
            <a:r>
              <a:rPr kumimoji="0" 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 climate services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Help identify and </a:t>
            </a:r>
            <a:r>
              <a:rPr kumimoji="0" lang="en-US" altLang="en-US" sz="1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align user needs and provider capabilities</a:t>
            </a:r>
            <a:r>
              <a:rPr kumimoji="0" lang="en-US"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 improves climate literacy</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H"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In </a:t>
            </a:r>
            <a:r>
              <a:rPr kumimoji="0" lang="en-US"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2017 an international </a:t>
            </a:r>
            <a:r>
              <a:rPr kumimoji="0" lang="en-US" altLang="en-US" sz="1800" b="1"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WMO Expert Team </a:t>
            </a:r>
            <a:r>
              <a:rPr kumimoji="0" lang="en-US"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rPr>
              <a:t>compiled and analyzed differing examples of user engagement</a:t>
            </a:r>
            <a:endParaRPr kumimoji="0" lang="en-GB" altLang="en-US" sz="1800" b="0" i="0" u="none" strike="noStrike" kern="1200" cap="none" spc="0" normalizeH="0" baseline="0" noProof="0" dirty="0">
              <a:ln>
                <a:noFill/>
              </a:ln>
              <a:solidFill>
                <a:prstClr val="black"/>
              </a:solidFill>
              <a:effectLst/>
              <a:uLnTx/>
              <a:uFillTx/>
              <a:latin typeface="Univers" panose="020B0503020202020204" pitchFamily="34" charset="0"/>
              <a:ea typeface="Verdana" panose="020B0604030504040204" pitchFamily="34" charset="0"/>
              <a:cs typeface="+mn-cs"/>
            </a:endParaRPr>
          </a:p>
        </p:txBody>
      </p:sp>
      <p:sp>
        <p:nvSpPr>
          <p:cNvPr id="3" name="TextBox 2">
            <a:extLst>
              <a:ext uri="{FF2B5EF4-FFF2-40B4-BE49-F238E27FC236}">
                <a16:creationId xmlns:a16="http://schemas.microsoft.com/office/drawing/2014/main" id="{001CA3F2-5FEF-CD83-BAE9-726BEAAB2273}"/>
              </a:ext>
            </a:extLst>
          </p:cNvPr>
          <p:cNvSpPr txBox="1"/>
          <p:nvPr/>
        </p:nvSpPr>
        <p:spPr>
          <a:xfrm>
            <a:off x="3935307" y="6309260"/>
            <a:ext cx="8256693" cy="415498"/>
          </a:xfrm>
          <a:prstGeom prst="rect">
            <a:avLst/>
          </a:prstGeom>
          <a:solidFill>
            <a:schemeClr val="bg1"/>
          </a:solidFill>
          <a:ln>
            <a:solidFill>
              <a:schemeClr val="accent1"/>
            </a:solidFill>
          </a:ln>
        </p:spPr>
        <p:txBody>
          <a:bodyPr wrap="square" rtlCol="0">
            <a:spAutoFit/>
          </a:bodyPr>
          <a:lstStyle/>
          <a:p>
            <a:pPr marL="171450" indent="-171450" defTabSz="457200">
              <a:buFont typeface="Arial" panose="020B0604020202020204" pitchFamily="34" charset="0"/>
              <a:buChar char="•"/>
              <a:defRPr/>
            </a:pPr>
            <a:r>
              <a:rPr kumimoji="0" lang="en-CH" sz="1050" b="0" i="0" u="none" strike="noStrike" kern="1200" cap="none" spc="0" normalizeH="0" baseline="0" noProof="0" dirty="0">
                <a:ln>
                  <a:noFill/>
                </a:ln>
                <a:solidFill>
                  <a:srgbClr val="2A2A2A"/>
                </a:solidFill>
                <a:effectLst/>
                <a:uLnTx/>
                <a:uFillTx/>
                <a:latin typeface="Arial"/>
                <a:ea typeface="+mn-ea"/>
                <a:cs typeface="+mn-cs"/>
              </a:rPr>
              <a:t>WMO Publication number 1214, 2018, </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https://library.wmo.int/doc_num.php?explnum_id=4550</a:t>
            </a:r>
            <a:endParaRPr kumimoji="0" lang="en-GB" sz="1050" b="0" i="0" u="none" strike="noStrike" kern="1200" cap="none" spc="0" normalizeH="0" baseline="0" noProof="0" dirty="0">
              <a:ln>
                <a:noFill/>
              </a:ln>
              <a:solidFill>
                <a:srgbClr val="2A2A2A"/>
              </a:solidFill>
              <a:effectLst/>
              <a:uLnTx/>
              <a:uFillTx/>
              <a:latin typeface="Arial"/>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50" b="0" i="0" u="none" strike="noStrike" kern="1200" cap="none" spc="0" normalizeH="0" baseline="0" noProof="0" dirty="0">
                <a:ln>
                  <a:noFill/>
                </a:ln>
                <a:solidFill>
                  <a:srgbClr val="2A2A2A"/>
                </a:solidFill>
                <a:effectLst/>
                <a:uLnTx/>
                <a:uFillTx/>
                <a:latin typeface="Arial"/>
                <a:ea typeface="+mn-ea"/>
                <a:cs typeface="+mn-cs"/>
              </a:rPr>
              <a:t>Hewitt </a:t>
            </a:r>
            <a:r>
              <a:rPr kumimoji="0" lang="en-GB" sz="1050" b="0" i="1" u="none" strike="noStrike" kern="1200" cap="none" spc="0" normalizeH="0" baseline="0" noProof="0" dirty="0">
                <a:ln>
                  <a:noFill/>
                </a:ln>
                <a:solidFill>
                  <a:srgbClr val="2A2A2A"/>
                </a:solidFill>
                <a:effectLst/>
                <a:uLnTx/>
                <a:uFillTx/>
                <a:latin typeface="Arial"/>
                <a:ea typeface="+mn-ea"/>
                <a:cs typeface="+mn-cs"/>
              </a:rPr>
              <a:t>et al</a:t>
            </a:r>
            <a:r>
              <a:rPr kumimoji="0" lang="en-GB" sz="1050" b="0" i="0" u="none" strike="noStrike" kern="1200" cap="none" spc="0" normalizeH="0" baseline="0" noProof="0" dirty="0">
                <a:ln>
                  <a:noFill/>
                </a:ln>
                <a:solidFill>
                  <a:srgbClr val="2A2A2A"/>
                </a:solidFill>
                <a:effectLst/>
                <a:uLnTx/>
                <a:uFillTx/>
                <a:latin typeface="Arial"/>
                <a:ea typeface="+mn-ea"/>
                <a:cs typeface="+mn-cs"/>
              </a:rPr>
              <a:t>, 20</a:t>
            </a:r>
            <a:r>
              <a:rPr kumimoji="0" lang="en-CH" sz="1050" b="0" i="0" u="none" strike="noStrike" kern="1200" cap="none" spc="0" normalizeH="0" baseline="0" noProof="0" dirty="0">
                <a:ln>
                  <a:noFill/>
                </a:ln>
                <a:solidFill>
                  <a:srgbClr val="2A2A2A"/>
                </a:solidFill>
                <a:effectLst/>
                <a:uLnTx/>
                <a:uFillTx/>
                <a:latin typeface="Arial"/>
                <a:ea typeface="+mn-ea"/>
                <a:cs typeface="+mn-cs"/>
              </a:rPr>
              <a:t>17</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CH" sz="1050" b="0" i="0" u="none" strike="noStrike" kern="1200" cap="none" spc="0" normalizeH="0" baseline="0" noProof="0" dirty="0">
                <a:ln>
                  <a:noFill/>
                </a:ln>
                <a:solidFill>
                  <a:srgbClr val="2A2A2A"/>
                </a:solidFill>
                <a:effectLst/>
                <a:uLnTx/>
                <a:uFillTx/>
                <a:latin typeface="Arial"/>
                <a:ea typeface="+mn-ea"/>
                <a:cs typeface="+mn-cs"/>
              </a:rPr>
              <a:t>Nature Climate Change</a:t>
            </a:r>
            <a:r>
              <a:rPr kumimoji="0" lang="en-GB" sz="1050" b="0" i="1" u="none" strike="noStrike" kern="1200" cap="none" spc="0" normalizeH="0" baseline="0" noProof="0" dirty="0">
                <a:ln>
                  <a:noFill/>
                </a:ln>
                <a:solidFill>
                  <a:srgbClr val="2A2A2A"/>
                </a:solidFill>
                <a:effectLst/>
                <a:uLnTx/>
                <a:uFillTx/>
                <a:latin typeface="Arial"/>
                <a:ea typeface="+mn-ea"/>
                <a:cs typeface="+mn-cs"/>
              </a:rPr>
              <a:t>,</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CH" sz="1050" b="1" i="0" u="none" strike="noStrike" kern="1200" cap="none" spc="0" normalizeH="0" baseline="0" noProof="0" dirty="0">
                <a:ln>
                  <a:noFill/>
                </a:ln>
                <a:solidFill>
                  <a:srgbClr val="2A2A2A"/>
                </a:solidFill>
                <a:effectLst/>
                <a:uLnTx/>
                <a:uFillTx/>
                <a:latin typeface="Arial"/>
                <a:ea typeface="+mn-ea"/>
                <a:cs typeface="+mn-cs"/>
              </a:rPr>
              <a:t>7</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CH" sz="1050" b="0" i="0" u="none" strike="noStrike" kern="1200" cap="none" spc="0" normalizeH="0" baseline="0" noProof="0" dirty="0">
                <a:ln>
                  <a:noFill/>
                </a:ln>
                <a:solidFill>
                  <a:srgbClr val="2A2A2A"/>
                </a:solidFill>
                <a:effectLst/>
                <a:uLnTx/>
                <a:uFillTx/>
                <a:latin typeface="Arial"/>
                <a:ea typeface="+mn-ea"/>
                <a:cs typeface="+mn-cs"/>
              </a:rPr>
              <a:t>614-616</a:t>
            </a:r>
            <a:r>
              <a:rPr kumimoji="0" lang="en-GB" sz="1050" b="0" i="0" u="none" strike="noStrike" kern="1200" cap="none" spc="0" normalizeH="0" baseline="0" noProof="0" dirty="0">
                <a:ln>
                  <a:noFill/>
                </a:ln>
                <a:solidFill>
                  <a:srgbClr val="2A2A2A"/>
                </a:solidFill>
                <a:effectLst/>
                <a:uLnTx/>
                <a:uFillTx/>
                <a:latin typeface="Arial"/>
                <a:ea typeface="+mn-ea"/>
                <a:cs typeface="+mn-cs"/>
              </a:rPr>
              <a:t>, </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hlinkClick r:id="rId5"/>
              </a:rPr>
              <a:t>https://www.nature.com/articles/nclimate3378</a:t>
            </a:r>
            <a:endParaRPr kumimoji="0" lang="en-CH" sz="10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18.png" descr="Multiple-Interfaces.png">
            <a:extLst>
              <a:ext uri="{FF2B5EF4-FFF2-40B4-BE49-F238E27FC236}">
                <a16:creationId xmlns:a16="http://schemas.microsoft.com/office/drawing/2014/main" id="{3B2573C8-497F-6704-AAA6-C8C113283806}"/>
              </a:ext>
            </a:extLst>
          </p:cNvPr>
          <p:cNvPicPr/>
          <p:nvPr/>
        </p:nvPicPr>
        <p:blipFill rotWithShape="1">
          <a:blip r:embed="rId6" cstate="screen">
            <a:extLst>
              <a:ext uri="{28A0092B-C50C-407E-A947-70E740481C1C}">
                <a14:useLocalDpi xmlns:a14="http://schemas.microsoft.com/office/drawing/2010/main"/>
              </a:ext>
            </a:extLst>
          </a:blip>
          <a:srcRect t="2359" b="9460"/>
          <a:stretch/>
        </p:blipFill>
        <p:spPr>
          <a:xfrm>
            <a:off x="7342292" y="52904"/>
            <a:ext cx="4850116" cy="6256356"/>
          </a:xfrm>
          <a:prstGeom prst="rect">
            <a:avLst/>
          </a:prstGeom>
          <a:ln/>
        </p:spPr>
      </p:pic>
    </p:spTree>
    <p:extLst>
      <p:ext uri="{BB962C8B-B14F-4D97-AF65-F5344CB8AC3E}">
        <p14:creationId xmlns:p14="http://schemas.microsoft.com/office/powerpoint/2010/main" val="1968508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2.jpg">
            <a:extLst>
              <a:ext uri="{FF2B5EF4-FFF2-40B4-BE49-F238E27FC236}">
                <a16:creationId xmlns:a16="http://schemas.microsoft.com/office/drawing/2014/main" id="{511D8C5A-4635-4068-A5DB-FD27472685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151694"/>
            <a:ext cx="1988820" cy="1714500"/>
          </a:xfrm>
          <a:prstGeom prst="rect">
            <a:avLst/>
          </a:prstGeom>
        </p:spPr>
      </p:pic>
      <p:sp>
        <p:nvSpPr>
          <p:cNvPr id="2" name="Title 1">
            <a:extLst>
              <a:ext uri="{FF2B5EF4-FFF2-40B4-BE49-F238E27FC236}">
                <a16:creationId xmlns:a16="http://schemas.microsoft.com/office/drawing/2014/main" id="{6EED2B6E-F785-4136-8917-1C2D68E5DF69}"/>
              </a:ext>
            </a:extLst>
          </p:cNvPr>
          <p:cNvSpPr>
            <a:spLocks noGrp="1"/>
          </p:cNvSpPr>
          <p:nvPr>
            <p:ph type="title"/>
          </p:nvPr>
        </p:nvSpPr>
        <p:spPr>
          <a:xfrm>
            <a:off x="3086100" y="1"/>
            <a:ext cx="8950113" cy="805070"/>
          </a:xfrm>
        </p:spPr>
        <p:txBody>
          <a:bodyPr>
            <a:normAutofit/>
          </a:bodyPr>
          <a:lstStyle/>
          <a:p>
            <a:pPr algn="ctr"/>
            <a:r>
              <a:rPr lang="en-CH" dirty="0"/>
              <a:t>Some achievements during the GFCS</a:t>
            </a:r>
          </a:p>
        </p:txBody>
      </p:sp>
      <p:sp>
        <p:nvSpPr>
          <p:cNvPr id="3" name="Content Placeholder 2">
            <a:extLst>
              <a:ext uri="{FF2B5EF4-FFF2-40B4-BE49-F238E27FC236}">
                <a16:creationId xmlns:a16="http://schemas.microsoft.com/office/drawing/2014/main" id="{0E975F4C-8595-47D7-82AF-FC7F1FA8F858}"/>
              </a:ext>
            </a:extLst>
          </p:cNvPr>
          <p:cNvSpPr>
            <a:spLocks noGrp="1"/>
          </p:cNvSpPr>
          <p:nvPr>
            <p:ph idx="1"/>
          </p:nvPr>
        </p:nvSpPr>
        <p:spPr>
          <a:xfrm>
            <a:off x="94827" y="1634836"/>
            <a:ext cx="12097173" cy="4481946"/>
          </a:xfrm>
        </p:spPr>
        <p:txBody>
          <a:bodyPr>
            <a:normAutofit fontScale="92500"/>
          </a:bodyPr>
          <a:lstStyle/>
          <a:p>
            <a:r>
              <a:rPr lang="en-CH" b="1" dirty="0"/>
              <a:t>E</a:t>
            </a:r>
            <a:r>
              <a:rPr lang="en-US" b="1" dirty="0" err="1"/>
              <a:t>levated</a:t>
            </a:r>
            <a:r>
              <a:rPr lang="en-US" b="1" dirty="0"/>
              <a:t> the awareness of climate services </a:t>
            </a:r>
            <a:r>
              <a:rPr lang="en-US" sz="2000" dirty="0"/>
              <a:t>and the role they play in policy and development global</a:t>
            </a:r>
            <a:r>
              <a:rPr lang="en-CH" sz="2000" dirty="0" err="1"/>
              <a:t>ly</a:t>
            </a:r>
            <a:r>
              <a:rPr lang="en-US" sz="2000" dirty="0"/>
              <a:t>, regional</a:t>
            </a:r>
            <a:r>
              <a:rPr lang="en-CH" sz="2000" dirty="0" err="1"/>
              <a:t>ly</a:t>
            </a:r>
            <a:r>
              <a:rPr lang="en-US" sz="2000" dirty="0"/>
              <a:t> and national</a:t>
            </a:r>
            <a:r>
              <a:rPr lang="en-CH" sz="2000" dirty="0" err="1"/>
              <a:t>ly</a:t>
            </a:r>
            <a:r>
              <a:rPr lang="en-CH" sz="2000" dirty="0"/>
              <a:t>, including the </a:t>
            </a:r>
            <a:r>
              <a:rPr lang="en-US" sz="2000" dirty="0"/>
              <a:t>UNFCCC Conference of Parties </a:t>
            </a:r>
            <a:r>
              <a:rPr lang="en-CH" sz="2000" dirty="0"/>
              <a:t>(COP)</a:t>
            </a:r>
            <a:r>
              <a:rPr lang="en-US" sz="2000" dirty="0"/>
              <a:t> to Paris Agreement</a:t>
            </a:r>
            <a:endParaRPr lang="en-CH" sz="2000" dirty="0"/>
          </a:p>
          <a:p>
            <a:r>
              <a:rPr lang="en-CH" b="1" dirty="0">
                <a:solidFill>
                  <a:schemeClr val="accent1">
                    <a:lumMod val="50000"/>
                  </a:schemeClr>
                </a:solidFill>
              </a:rPr>
              <a:t>Helped</a:t>
            </a:r>
            <a:r>
              <a:rPr lang="en-US" b="1" dirty="0">
                <a:solidFill>
                  <a:schemeClr val="accent1">
                    <a:lumMod val="50000"/>
                  </a:schemeClr>
                </a:solidFill>
              </a:rPr>
              <a:t> N</a:t>
            </a:r>
            <a:r>
              <a:rPr lang="en-CH" b="1" dirty="0" err="1">
                <a:solidFill>
                  <a:schemeClr val="accent1">
                    <a:lumMod val="50000"/>
                  </a:schemeClr>
                </a:solidFill>
              </a:rPr>
              <a:t>ational</a:t>
            </a:r>
            <a:r>
              <a:rPr lang="en-CH" b="1" dirty="0">
                <a:solidFill>
                  <a:schemeClr val="accent1">
                    <a:lumMod val="50000"/>
                  </a:schemeClr>
                </a:solidFill>
              </a:rPr>
              <a:t> Met. and Hydro. Services (N</a:t>
            </a:r>
            <a:r>
              <a:rPr lang="en-US" b="1" dirty="0">
                <a:solidFill>
                  <a:schemeClr val="accent1">
                    <a:lumMod val="50000"/>
                  </a:schemeClr>
                </a:solidFill>
              </a:rPr>
              <a:t>MHS</a:t>
            </a:r>
            <a:r>
              <a:rPr lang="en-CH" b="1" dirty="0">
                <a:solidFill>
                  <a:schemeClr val="accent1">
                    <a:lumMod val="50000"/>
                  </a:schemeClr>
                </a:solidFill>
              </a:rPr>
              <a:t>)</a:t>
            </a:r>
            <a:r>
              <a:rPr lang="en-US" b="1" dirty="0">
                <a:solidFill>
                  <a:schemeClr val="accent1">
                    <a:lumMod val="50000"/>
                  </a:schemeClr>
                </a:solidFill>
              </a:rPr>
              <a:t> </a:t>
            </a:r>
            <a:r>
              <a:rPr lang="en-CH" b="1" dirty="0">
                <a:solidFill>
                  <a:schemeClr val="accent1">
                    <a:lumMod val="50000"/>
                  </a:schemeClr>
                </a:solidFill>
              </a:rPr>
              <a:t>be</a:t>
            </a:r>
            <a:r>
              <a:rPr lang="en-US" b="1" dirty="0">
                <a:solidFill>
                  <a:schemeClr val="accent1">
                    <a:lumMod val="50000"/>
                  </a:schemeClr>
                </a:solidFill>
              </a:rPr>
              <a:t> </a:t>
            </a:r>
            <a:r>
              <a:rPr lang="en-CH" b="1" dirty="0">
                <a:solidFill>
                  <a:schemeClr val="accent1">
                    <a:lumMod val="50000"/>
                  </a:schemeClr>
                </a:solidFill>
              </a:rPr>
              <a:t>central to</a:t>
            </a:r>
            <a:r>
              <a:rPr lang="en-US" b="1" dirty="0">
                <a:solidFill>
                  <a:schemeClr val="accent1">
                    <a:lumMod val="50000"/>
                  </a:schemeClr>
                </a:solidFill>
              </a:rPr>
              <a:t> climate services </a:t>
            </a:r>
            <a:r>
              <a:rPr lang="en-US" sz="2000" dirty="0">
                <a:solidFill>
                  <a:schemeClr val="accent1">
                    <a:lumMod val="50000"/>
                  </a:schemeClr>
                </a:solidFill>
              </a:rPr>
              <a:t>within their countries through N</a:t>
            </a:r>
            <a:r>
              <a:rPr lang="en-CH" sz="2000" dirty="0">
                <a:solidFill>
                  <a:schemeClr val="accent1">
                    <a:lumMod val="50000"/>
                  </a:schemeClr>
                </a:solidFill>
              </a:rPr>
              <a:t>F</a:t>
            </a:r>
            <a:r>
              <a:rPr lang="en-US" sz="2000" dirty="0">
                <a:solidFill>
                  <a:schemeClr val="accent1">
                    <a:lumMod val="50000"/>
                  </a:schemeClr>
                </a:solidFill>
              </a:rPr>
              <a:t>CSs, recognized under the Paris Agreement as a framework for supporting adaptation action</a:t>
            </a:r>
            <a:endParaRPr lang="en-US" dirty="0">
              <a:solidFill>
                <a:schemeClr val="accent1">
                  <a:lumMod val="50000"/>
                </a:schemeClr>
              </a:solidFill>
            </a:endParaRPr>
          </a:p>
          <a:p>
            <a:r>
              <a:rPr lang="fr-CH" b="1" dirty="0">
                <a:solidFill>
                  <a:schemeClr val="accent1">
                    <a:lumMod val="75000"/>
                  </a:schemeClr>
                </a:solidFill>
              </a:rPr>
              <a:t>I</a:t>
            </a:r>
            <a:r>
              <a:rPr lang="en-US" b="1" dirty="0" err="1">
                <a:solidFill>
                  <a:schemeClr val="accent1">
                    <a:lumMod val="75000"/>
                  </a:schemeClr>
                </a:solidFill>
              </a:rPr>
              <a:t>dentifying</a:t>
            </a:r>
            <a:r>
              <a:rPr lang="en-US" b="1" dirty="0">
                <a:solidFill>
                  <a:schemeClr val="accent1">
                    <a:lumMod val="75000"/>
                  </a:schemeClr>
                </a:solidFill>
              </a:rPr>
              <a:t> and aligning investments </a:t>
            </a:r>
            <a:r>
              <a:rPr lang="en-US" sz="2000" dirty="0">
                <a:solidFill>
                  <a:schemeClr val="accent1">
                    <a:lumMod val="75000"/>
                  </a:schemeClr>
                </a:solidFill>
              </a:rPr>
              <a:t>to implement the climate services value chain, including through </a:t>
            </a:r>
            <a:r>
              <a:rPr lang="en-CH" sz="2000" dirty="0">
                <a:solidFill>
                  <a:schemeClr val="accent1">
                    <a:lumMod val="75000"/>
                  </a:schemeClr>
                </a:solidFill>
              </a:rPr>
              <a:t>major</a:t>
            </a:r>
            <a:r>
              <a:rPr lang="en-US" sz="2000" dirty="0">
                <a:solidFill>
                  <a:schemeClr val="accent1">
                    <a:lumMod val="75000"/>
                  </a:schemeClr>
                </a:solidFill>
              </a:rPr>
              <a:t> </a:t>
            </a:r>
            <a:r>
              <a:rPr lang="en-CH" sz="2000" dirty="0">
                <a:solidFill>
                  <a:schemeClr val="accent1">
                    <a:lumMod val="75000"/>
                  </a:schemeClr>
                </a:solidFill>
              </a:rPr>
              <a:t>programmes</a:t>
            </a:r>
            <a:r>
              <a:rPr lang="en-US" sz="2000" dirty="0">
                <a:solidFill>
                  <a:schemeClr val="accent1">
                    <a:lumMod val="75000"/>
                  </a:schemeClr>
                </a:solidFill>
              </a:rPr>
              <a:t> and related initiatives</a:t>
            </a:r>
            <a:endParaRPr lang="en-CH" dirty="0">
              <a:solidFill>
                <a:schemeClr val="accent1">
                  <a:lumMod val="75000"/>
                </a:schemeClr>
              </a:solidFill>
            </a:endParaRPr>
          </a:p>
          <a:p>
            <a:r>
              <a:rPr lang="en-US" dirty="0">
                <a:solidFill>
                  <a:schemeClr val="accent5">
                    <a:lumMod val="50000"/>
                  </a:schemeClr>
                </a:solidFill>
              </a:rPr>
              <a:t>The increase in climate-related activities and financing</a:t>
            </a:r>
            <a:r>
              <a:rPr lang="en-CH" dirty="0">
                <a:solidFill>
                  <a:schemeClr val="accent5">
                    <a:lumMod val="50000"/>
                  </a:schemeClr>
                </a:solidFill>
              </a:rPr>
              <a:t> </a:t>
            </a:r>
            <a:r>
              <a:rPr lang="en-CH" b="1" dirty="0">
                <a:solidFill>
                  <a:schemeClr val="accent5">
                    <a:lumMod val="50000"/>
                  </a:schemeClr>
                </a:solidFill>
              </a:rPr>
              <a:t>continues to</a:t>
            </a:r>
            <a:r>
              <a:rPr lang="en-US" b="1" dirty="0">
                <a:solidFill>
                  <a:schemeClr val="accent5">
                    <a:lumMod val="50000"/>
                  </a:schemeClr>
                </a:solidFill>
              </a:rPr>
              <a:t> require coordination </a:t>
            </a:r>
            <a:r>
              <a:rPr lang="en-US" dirty="0">
                <a:solidFill>
                  <a:schemeClr val="accent5">
                    <a:lumMod val="50000"/>
                  </a:schemeClr>
                </a:solidFill>
              </a:rPr>
              <a:t>to align efforts, avoid piecemeal and isolated activities</a:t>
            </a:r>
            <a:endParaRPr lang="en-CH" dirty="0">
              <a:solidFill>
                <a:schemeClr val="accent5">
                  <a:lumMod val="50000"/>
                </a:schemeClr>
              </a:solidFill>
            </a:endParaRPr>
          </a:p>
          <a:p>
            <a:r>
              <a:rPr lang="en-US" b="1" dirty="0">
                <a:solidFill>
                  <a:schemeClr val="accent5">
                    <a:lumMod val="75000"/>
                  </a:schemeClr>
                </a:solidFill>
              </a:rPr>
              <a:t>GFCS is even more important and relevant today than when it was </a:t>
            </a:r>
            <a:r>
              <a:rPr lang="en-CH" b="1" dirty="0">
                <a:solidFill>
                  <a:schemeClr val="accent5">
                    <a:lumMod val="75000"/>
                  </a:schemeClr>
                </a:solidFill>
              </a:rPr>
              <a:t>called for at World Climate Conference-3</a:t>
            </a:r>
            <a:r>
              <a:rPr lang="en-US" b="1" dirty="0">
                <a:solidFill>
                  <a:schemeClr val="accent5">
                    <a:lumMod val="75000"/>
                  </a:schemeClr>
                </a:solidFill>
              </a:rPr>
              <a:t> in 2009</a:t>
            </a:r>
            <a:endParaRPr lang="en-CH" b="1" dirty="0">
              <a:solidFill>
                <a:schemeClr val="accent5">
                  <a:lumMod val="75000"/>
                </a:schemeClr>
              </a:solidFill>
            </a:endParaRPr>
          </a:p>
          <a:p>
            <a:r>
              <a:rPr lang="en-CH" dirty="0">
                <a:solidFill>
                  <a:schemeClr val="accent5">
                    <a:lumMod val="60000"/>
                    <a:lumOff val="40000"/>
                  </a:schemeClr>
                </a:solidFill>
              </a:rPr>
              <a:t>GFCS is now embedded within many regional and national programmes and activities</a:t>
            </a:r>
            <a:endParaRPr lang="en-US" dirty="0">
              <a:solidFill>
                <a:schemeClr val="accent5">
                  <a:lumMod val="60000"/>
                  <a:lumOff val="40000"/>
                </a:schemeClr>
              </a:solidFill>
            </a:endParaRPr>
          </a:p>
        </p:txBody>
      </p:sp>
      <p:pic>
        <p:nvPicPr>
          <p:cNvPr id="4" name="Picture 4" descr="GFCS | Global Framework for Climate Services">
            <a:extLst>
              <a:ext uri="{FF2B5EF4-FFF2-40B4-BE49-F238E27FC236}">
                <a16:creationId xmlns:a16="http://schemas.microsoft.com/office/drawing/2014/main" id="{A6550447-A009-B9CA-C689-B45EC728D17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238125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211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2">
            <a:extLst>
              <a:ext uri="{FF2B5EF4-FFF2-40B4-BE49-F238E27FC236}">
                <a16:creationId xmlns:a16="http://schemas.microsoft.com/office/drawing/2014/main" id="{04F6D8CE-10C4-5BE8-EFDA-3D97C5CDFF1D}"/>
              </a:ext>
            </a:extLst>
          </p:cNvPr>
          <p:cNvSpPr txBox="1">
            <a:spLocks/>
          </p:cNvSpPr>
          <p:nvPr/>
        </p:nvSpPr>
        <p:spPr>
          <a:xfrm>
            <a:off x="3470022" y="5946979"/>
            <a:ext cx="1022817" cy="896079"/>
          </a:xfrm>
          <a:prstGeom prst="rect">
            <a:avLst/>
          </a:prstGeom>
          <a:solidFill>
            <a:schemeClr val="accent3">
              <a:lumMod val="20000"/>
              <a:lumOff val="80000"/>
            </a:schemeClr>
          </a:solidFill>
          <a:ln w="19050">
            <a:noFill/>
          </a:ln>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US" sz="2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Text Placeholder 12">
            <a:extLst>
              <a:ext uri="{FF2B5EF4-FFF2-40B4-BE49-F238E27FC236}">
                <a16:creationId xmlns:a16="http://schemas.microsoft.com/office/drawing/2014/main" id="{E11FC8F6-EE14-6E0A-A90B-FBFA46EC64F4}"/>
              </a:ext>
            </a:extLst>
          </p:cNvPr>
          <p:cNvSpPr txBox="1">
            <a:spLocks/>
          </p:cNvSpPr>
          <p:nvPr/>
        </p:nvSpPr>
        <p:spPr>
          <a:xfrm>
            <a:off x="2899524" y="4922153"/>
            <a:ext cx="871607" cy="955882"/>
          </a:xfrm>
          <a:prstGeom prst="rect">
            <a:avLst/>
          </a:prstGeom>
          <a:solidFill>
            <a:schemeClr val="accent1">
              <a:lumMod val="20000"/>
              <a:lumOff val="80000"/>
            </a:schemeClr>
          </a:solidFill>
          <a:ln w="19050">
            <a:noFill/>
          </a:ln>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US" sz="2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 Placeholder 12">
            <a:extLst>
              <a:ext uri="{FF2B5EF4-FFF2-40B4-BE49-F238E27FC236}">
                <a16:creationId xmlns:a16="http://schemas.microsoft.com/office/drawing/2014/main" id="{ADC99E59-4B5C-9EEA-1506-94E932BAD5EC}"/>
              </a:ext>
            </a:extLst>
          </p:cNvPr>
          <p:cNvSpPr txBox="1">
            <a:spLocks/>
          </p:cNvSpPr>
          <p:nvPr/>
        </p:nvSpPr>
        <p:spPr>
          <a:xfrm>
            <a:off x="2167450" y="3917043"/>
            <a:ext cx="852300" cy="887407"/>
          </a:xfrm>
          <a:prstGeom prst="rect">
            <a:avLst/>
          </a:prstGeom>
          <a:solidFill>
            <a:schemeClr val="accent4">
              <a:lumMod val="20000"/>
              <a:lumOff val="80000"/>
            </a:schemeClr>
          </a:solidFill>
          <a:ln w="19050">
            <a:noFill/>
          </a:ln>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11" name="Text Placeholder 12">
            <a:extLst>
              <a:ext uri="{FF2B5EF4-FFF2-40B4-BE49-F238E27FC236}">
                <a16:creationId xmlns:a16="http://schemas.microsoft.com/office/drawing/2014/main" id="{28A4396A-FF3B-1CF7-30F6-0E5DFF60A029}"/>
              </a:ext>
            </a:extLst>
          </p:cNvPr>
          <p:cNvSpPr txBox="1">
            <a:spLocks/>
          </p:cNvSpPr>
          <p:nvPr/>
        </p:nvSpPr>
        <p:spPr>
          <a:xfrm>
            <a:off x="1448469" y="2750645"/>
            <a:ext cx="782630" cy="1058563"/>
          </a:xfrm>
          <a:prstGeom prst="rect">
            <a:avLst/>
          </a:prstGeom>
          <a:solidFill>
            <a:schemeClr val="accent6">
              <a:lumMod val="20000"/>
              <a:lumOff val="80000"/>
            </a:schemeClr>
          </a:solidFill>
          <a:ln w="19050">
            <a:noFill/>
          </a:ln>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 Placeholder 12">
            <a:extLst>
              <a:ext uri="{FF2B5EF4-FFF2-40B4-BE49-F238E27FC236}">
                <a16:creationId xmlns:a16="http://schemas.microsoft.com/office/drawing/2014/main" id="{8FC7AD45-1116-651C-355D-EB907A3222C1}"/>
              </a:ext>
            </a:extLst>
          </p:cNvPr>
          <p:cNvSpPr txBox="1">
            <a:spLocks/>
          </p:cNvSpPr>
          <p:nvPr/>
        </p:nvSpPr>
        <p:spPr>
          <a:xfrm>
            <a:off x="705378" y="1726062"/>
            <a:ext cx="746022" cy="932432"/>
          </a:xfrm>
          <a:prstGeom prst="rect">
            <a:avLst/>
          </a:prstGeom>
          <a:solidFill>
            <a:schemeClr val="accent2">
              <a:lumMod val="20000"/>
              <a:lumOff val="80000"/>
            </a:schemeClr>
          </a:solidFill>
          <a:ln w="19050">
            <a:noFill/>
          </a:ln>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US" sz="17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a:xfrm>
            <a:off x="11628782" y="6455740"/>
            <a:ext cx="54664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3" name="Segnaposto testo 24">
            <a:extLst>
              <a:ext uri="{FF2B5EF4-FFF2-40B4-BE49-F238E27FC236}">
                <a16:creationId xmlns:a16="http://schemas.microsoft.com/office/drawing/2014/main" id="{ACE8C9E9-12AA-414F-A2EB-FE94417822AB}"/>
              </a:ext>
            </a:extLst>
          </p:cNvPr>
          <p:cNvSpPr txBox="1">
            <a:spLocks/>
          </p:cNvSpPr>
          <p:nvPr/>
        </p:nvSpPr>
        <p:spPr>
          <a:xfrm>
            <a:off x="960616" y="2858869"/>
            <a:ext cx="5065908" cy="72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it-IT"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26" name="Segnaposto testo 24">
            <a:extLst>
              <a:ext uri="{FF2B5EF4-FFF2-40B4-BE49-F238E27FC236}">
                <a16:creationId xmlns:a16="http://schemas.microsoft.com/office/drawing/2014/main" id="{0A0C2386-7665-4FD9-B9BF-BEA20A4673D0}"/>
              </a:ext>
            </a:extLst>
          </p:cNvPr>
          <p:cNvSpPr txBox="1">
            <a:spLocks/>
          </p:cNvSpPr>
          <p:nvPr/>
        </p:nvSpPr>
        <p:spPr>
          <a:xfrm>
            <a:off x="960616" y="1865231"/>
            <a:ext cx="5065908" cy="72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altLang="de-DE"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63367F9E-C8E2-4CEA-8ACE-1DD2493D6E81}"/>
              </a:ext>
            </a:extLst>
          </p:cNvPr>
          <p:cNvSpPr>
            <a:spLocks noChangeAspect="1"/>
          </p:cNvSpPr>
          <p:nvPr/>
        </p:nvSpPr>
        <p:spPr>
          <a:xfrm>
            <a:off x="1585756" y="2982370"/>
            <a:ext cx="581693" cy="581693"/>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1800" b="0" i="0" u="none" strike="noStrike" kern="1200" cap="none" spc="0" normalizeH="0" baseline="0" noProof="0">
                <a:ln>
                  <a:noFill/>
                </a:ln>
                <a:solidFill>
                  <a:prstClr val="white"/>
                </a:solidFill>
                <a:effectLst/>
                <a:uLnTx/>
                <a:uFillTx/>
                <a:latin typeface="Calibri" panose="020F0502020204030204"/>
                <a:ea typeface="+mn-ea"/>
                <a:cs typeface="+mn-cs"/>
              </a:rPr>
              <a:t>2</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3768A139-0644-491F-84BD-DFA9D997B895}"/>
              </a:ext>
            </a:extLst>
          </p:cNvPr>
          <p:cNvSpPr>
            <a:spLocks noChangeAspect="1"/>
          </p:cNvSpPr>
          <p:nvPr/>
        </p:nvSpPr>
        <p:spPr>
          <a:xfrm>
            <a:off x="2316065" y="4088902"/>
            <a:ext cx="581693" cy="581693"/>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1800" b="0" i="0" u="none" strike="noStrike" kern="1200" cap="none" spc="0" normalizeH="0" baseline="0" noProof="0">
                <a:ln>
                  <a:noFill/>
                </a:ln>
                <a:solidFill>
                  <a:prstClr val="white"/>
                </a:solidFill>
                <a:effectLst/>
                <a:uLnTx/>
                <a:uFillTx/>
                <a:latin typeface="Calibri" panose="020F0502020204030204"/>
                <a:ea typeface="+mn-ea"/>
                <a:cs typeface="+mn-cs"/>
              </a:rPr>
              <a:t>3</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 Placeholder 12">
            <a:extLst>
              <a:ext uri="{FF2B5EF4-FFF2-40B4-BE49-F238E27FC236}">
                <a16:creationId xmlns:a16="http://schemas.microsoft.com/office/drawing/2014/main" id="{BA307476-BA94-43DD-9428-EFD6A4AB8396}"/>
              </a:ext>
            </a:extLst>
          </p:cNvPr>
          <p:cNvSpPr txBox="1">
            <a:spLocks/>
          </p:cNvSpPr>
          <p:nvPr/>
        </p:nvSpPr>
        <p:spPr>
          <a:xfrm>
            <a:off x="987837" y="1729352"/>
            <a:ext cx="4746671" cy="72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27" name="Oval 33">
            <a:extLst>
              <a:ext uri="{FF2B5EF4-FFF2-40B4-BE49-F238E27FC236}">
                <a16:creationId xmlns:a16="http://schemas.microsoft.com/office/drawing/2014/main" id="{24C1F122-81F5-4DD7-A195-7143B71BAFA6}"/>
              </a:ext>
            </a:extLst>
          </p:cNvPr>
          <p:cNvSpPr>
            <a:spLocks noChangeAspect="1"/>
          </p:cNvSpPr>
          <p:nvPr/>
        </p:nvSpPr>
        <p:spPr>
          <a:xfrm>
            <a:off x="3601442" y="6124607"/>
            <a:ext cx="581693" cy="58169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1800" b="0" i="0" u="none" strike="noStrike" kern="1200" cap="none" spc="0" normalizeH="0" baseline="0" noProof="0">
                <a:ln>
                  <a:noFill/>
                </a:ln>
                <a:solidFill>
                  <a:prstClr val="white"/>
                </a:solidFill>
                <a:effectLst/>
                <a:uLnTx/>
                <a:uFillTx/>
                <a:latin typeface="Calibri" panose="020F0502020204030204"/>
                <a:ea typeface="+mn-ea"/>
                <a:cs typeface="+mn-cs"/>
              </a:rPr>
              <a:t>5</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 Placeholder 12">
            <a:extLst>
              <a:ext uri="{FF2B5EF4-FFF2-40B4-BE49-F238E27FC236}">
                <a16:creationId xmlns:a16="http://schemas.microsoft.com/office/drawing/2014/main" id="{D48787E7-8F46-4A9B-9773-845FC3CBABB8}"/>
              </a:ext>
            </a:extLst>
          </p:cNvPr>
          <p:cNvSpPr>
            <a:spLocks noGrp="1"/>
          </p:cNvSpPr>
          <p:nvPr>
            <p:ph type="body" sz="quarter" idx="4294967295" hasCustomPrompt="1"/>
          </p:nvPr>
        </p:nvSpPr>
        <p:spPr>
          <a:xfrm>
            <a:off x="1449493" y="1726815"/>
            <a:ext cx="10757156" cy="931679"/>
          </a:xfrm>
          <a:solidFill>
            <a:schemeClr val="accent2">
              <a:lumMod val="20000"/>
              <a:lumOff val="80000"/>
            </a:schemeClr>
          </a:solidFill>
          <a:ln w="19050">
            <a:noFill/>
          </a:ln>
        </p:spPr>
        <p:txBody>
          <a:bodyPr>
            <a:normAutofit/>
          </a:bodyPr>
          <a:lstStyle>
            <a:lvl1pPr marL="0" indent="0" algn="l">
              <a:buNone/>
              <a:defRPr sz="1600"/>
            </a:lvl1pPr>
          </a:lstStyle>
          <a:p>
            <a:pPr>
              <a:spcBef>
                <a:spcPts val="0"/>
              </a:spcBef>
            </a:pPr>
            <a:r>
              <a:rPr lang="en-CH" sz="2200" b="1" dirty="0"/>
              <a:t>Strengthen climate service capacity and capability</a:t>
            </a:r>
            <a:r>
              <a:rPr lang="fr-CH" sz="2200" b="1" dirty="0"/>
              <a:t>, </a:t>
            </a:r>
            <a:r>
              <a:rPr lang="fr-CH" sz="2200" b="1" dirty="0" err="1"/>
              <a:t>particularly</a:t>
            </a:r>
            <a:r>
              <a:rPr lang="fr-CH" sz="2200" b="1" dirty="0"/>
              <a:t> in NMHSs</a:t>
            </a:r>
            <a:endParaRPr lang="en-US" sz="2200" b="1" dirty="0"/>
          </a:p>
          <a:p>
            <a:pPr marL="176213" indent="-87313">
              <a:lnSpc>
                <a:spcPct val="80000"/>
              </a:lnSpc>
              <a:spcBef>
                <a:spcPts val="600"/>
              </a:spcBef>
              <a:buFont typeface="Arial" panose="020B0604020202020204" pitchFamily="34" charset="0"/>
              <a:buChar char="•"/>
              <a:defRPr/>
            </a:pPr>
            <a:r>
              <a:rPr lang="en-GB" sz="1400" dirty="0">
                <a:solidFill>
                  <a:srgbClr val="0070C0"/>
                </a:solidFill>
              </a:rPr>
              <a:t> </a:t>
            </a:r>
            <a:r>
              <a:rPr lang="en-CH" sz="1400" dirty="0">
                <a:solidFill>
                  <a:srgbClr val="0070C0"/>
                </a:solidFill>
              </a:rPr>
              <a:t>Improve availability of, access to, and use of, climate information</a:t>
            </a:r>
            <a:r>
              <a:rPr lang="en-GB" sz="1400" dirty="0">
                <a:solidFill>
                  <a:srgbClr val="0070C0"/>
                </a:solidFill>
              </a:rPr>
              <a:t>,</a:t>
            </a:r>
            <a:r>
              <a:rPr lang="en-CH" sz="1400" dirty="0">
                <a:solidFill>
                  <a:srgbClr val="0070C0"/>
                </a:solidFill>
              </a:rPr>
              <a:t> </a:t>
            </a:r>
            <a:r>
              <a:rPr lang="en-GB" sz="1400" dirty="0">
                <a:solidFill>
                  <a:srgbClr val="0070C0"/>
                </a:solidFill>
              </a:rPr>
              <a:t>p</a:t>
            </a:r>
            <a:r>
              <a:rPr lang="en-CH" sz="1400" dirty="0" err="1">
                <a:solidFill>
                  <a:srgbClr val="0070C0"/>
                </a:solidFill>
              </a:rPr>
              <a:t>rovid</a:t>
            </a:r>
            <a:r>
              <a:rPr lang="en-GB" sz="1400" dirty="0" err="1">
                <a:solidFill>
                  <a:srgbClr val="0070C0"/>
                </a:solidFill>
              </a:rPr>
              <a:t>ing</a:t>
            </a:r>
            <a:r>
              <a:rPr lang="en-CH" sz="1400" dirty="0">
                <a:solidFill>
                  <a:srgbClr val="0070C0"/>
                </a:solidFill>
              </a:rPr>
              <a:t> scientific and technical support</a:t>
            </a:r>
          </a:p>
          <a:p>
            <a:pPr marL="176213" indent="-87313">
              <a:lnSpc>
                <a:spcPct val="80000"/>
              </a:lnSpc>
              <a:spcBef>
                <a:spcPts val="600"/>
              </a:spcBef>
              <a:buFont typeface="Arial" panose="020B0604020202020204" pitchFamily="34" charset="0"/>
              <a:buChar char="•"/>
              <a:defRPr/>
            </a:pPr>
            <a:r>
              <a:rPr lang="en-GB" sz="1400" dirty="0">
                <a:solidFill>
                  <a:srgbClr val="0070C0"/>
                </a:solidFill>
              </a:rPr>
              <a:t> </a:t>
            </a:r>
            <a:r>
              <a:rPr lang="en-CH" sz="1400" dirty="0">
                <a:solidFill>
                  <a:srgbClr val="0070C0"/>
                </a:solidFill>
              </a:rPr>
              <a:t>Establish National Frameworks for Climate Services, and National Climate Fora</a:t>
            </a:r>
            <a:r>
              <a:rPr lang="en-GB" sz="1400" dirty="0">
                <a:solidFill>
                  <a:srgbClr val="0070C0"/>
                </a:solidFill>
              </a:rPr>
              <a:t>, and</a:t>
            </a:r>
            <a:r>
              <a:rPr lang="en-CH" sz="1400" dirty="0">
                <a:solidFill>
                  <a:srgbClr val="0070C0"/>
                </a:solidFill>
              </a:rPr>
              <a:t> </a:t>
            </a:r>
            <a:r>
              <a:rPr lang="en-GB" sz="1400" dirty="0">
                <a:solidFill>
                  <a:srgbClr val="0070C0"/>
                </a:solidFill>
              </a:rPr>
              <a:t>l</a:t>
            </a:r>
            <a:r>
              <a:rPr lang="en-CH" sz="1400" dirty="0">
                <a:solidFill>
                  <a:srgbClr val="0070C0"/>
                </a:solidFill>
              </a:rPr>
              <a:t>ink to regional structures</a:t>
            </a:r>
            <a:endParaRPr lang="en-US" sz="1400" dirty="0">
              <a:solidFill>
                <a:srgbClr val="0070C0"/>
              </a:solidFill>
            </a:endParaRPr>
          </a:p>
        </p:txBody>
      </p:sp>
      <p:sp>
        <p:nvSpPr>
          <p:cNvPr id="39" name="Text Placeholder 12">
            <a:extLst>
              <a:ext uri="{FF2B5EF4-FFF2-40B4-BE49-F238E27FC236}">
                <a16:creationId xmlns:a16="http://schemas.microsoft.com/office/drawing/2014/main" id="{8E3E6FDD-2568-4D5D-ACC4-9EAE40F7D00E}"/>
              </a:ext>
            </a:extLst>
          </p:cNvPr>
          <p:cNvSpPr>
            <a:spLocks noGrp="1"/>
          </p:cNvSpPr>
          <p:nvPr>
            <p:ph type="body" sz="quarter" idx="4294967295" hasCustomPrompt="1"/>
          </p:nvPr>
        </p:nvSpPr>
        <p:spPr>
          <a:xfrm>
            <a:off x="3658814" y="4922155"/>
            <a:ext cx="8547836" cy="955883"/>
          </a:xfrm>
          <a:solidFill>
            <a:schemeClr val="accent1">
              <a:lumMod val="20000"/>
              <a:lumOff val="80000"/>
            </a:schemeClr>
          </a:solidFill>
          <a:ln w="19050">
            <a:noFill/>
          </a:ln>
        </p:spPr>
        <p:txBody>
          <a:bodyPr anchor="ctr">
            <a:normAutofit/>
          </a:bodyPr>
          <a:lstStyle>
            <a:lvl1pPr marL="0" indent="0" algn="l">
              <a:buNone/>
              <a:defRPr sz="1600"/>
            </a:lvl1pPr>
          </a:lstStyle>
          <a:p>
            <a:pPr lvl="0">
              <a:spcBef>
                <a:spcPts val="0"/>
              </a:spcBef>
            </a:pPr>
            <a:r>
              <a:rPr lang="en-CH" sz="2200" b="1" dirty="0"/>
              <a:t>Develop the climate services value chain/cycle</a:t>
            </a:r>
            <a:endParaRPr lang="en-US" sz="2200" dirty="0"/>
          </a:p>
          <a:p>
            <a:pPr marL="85725" lvl="0" indent="3175">
              <a:lnSpc>
                <a:spcPct val="80000"/>
              </a:lnSpc>
              <a:spcBef>
                <a:spcPts val="600"/>
              </a:spcBef>
              <a:buFont typeface="Arial" panose="020B0604020202020204" pitchFamily="34" charset="0"/>
              <a:buChar char="•"/>
              <a:defRPr/>
            </a:pPr>
            <a:r>
              <a:rPr lang="en-GB" sz="1400" dirty="0">
                <a:solidFill>
                  <a:srgbClr val="0070C0"/>
                </a:solidFill>
              </a:rPr>
              <a:t> </a:t>
            </a:r>
            <a:r>
              <a:rPr lang="en-CH" sz="1400" dirty="0">
                <a:solidFill>
                  <a:srgbClr val="0070C0"/>
                </a:solidFill>
              </a:rPr>
              <a:t>Scientific capability (including </a:t>
            </a:r>
            <a:r>
              <a:rPr lang="fr-CH" sz="1400" dirty="0">
                <a:solidFill>
                  <a:srgbClr val="0070C0"/>
                </a:solidFill>
              </a:rPr>
              <a:t>O</a:t>
            </a:r>
            <a:r>
              <a:rPr lang="en-CH" sz="1400" dirty="0">
                <a:solidFill>
                  <a:srgbClr val="0070C0"/>
                </a:solidFill>
              </a:rPr>
              <a:t>bs., data, WCRP) </a:t>
            </a:r>
            <a:r>
              <a:rPr lang="en-CH" sz="1400" dirty="0">
                <a:solidFill>
                  <a:srgbClr val="0070C0"/>
                </a:solidFill>
                <a:sym typeface="Wingdings" panose="05000000000000000000" pitchFamily="2" charset="2"/>
              </a:rPr>
              <a:t> </a:t>
            </a:r>
            <a:r>
              <a:rPr lang="en-CH" sz="1400" dirty="0">
                <a:solidFill>
                  <a:srgbClr val="0070C0"/>
                </a:solidFill>
              </a:rPr>
              <a:t>climate services information </a:t>
            </a:r>
            <a:r>
              <a:rPr lang="en-CH" sz="1400" dirty="0">
                <a:solidFill>
                  <a:srgbClr val="0070C0"/>
                </a:solidFill>
                <a:sym typeface="Wingdings" panose="05000000000000000000" pitchFamily="2" charset="2"/>
              </a:rPr>
              <a:t></a:t>
            </a:r>
            <a:r>
              <a:rPr lang="en-CH" sz="1400" dirty="0">
                <a:solidFill>
                  <a:srgbClr val="0070C0"/>
                </a:solidFill>
              </a:rPr>
              <a:t>user engagement</a:t>
            </a:r>
          </a:p>
          <a:p>
            <a:pPr marL="85725" lvl="0" indent="3175">
              <a:lnSpc>
                <a:spcPct val="80000"/>
              </a:lnSpc>
              <a:spcBef>
                <a:spcPts val="600"/>
              </a:spcBef>
              <a:buFont typeface="Arial" panose="020B0604020202020204" pitchFamily="34" charset="0"/>
              <a:buChar char="•"/>
              <a:defRPr/>
            </a:pPr>
            <a:r>
              <a:rPr lang="en-GB" sz="1400" dirty="0">
                <a:solidFill>
                  <a:srgbClr val="0070C0"/>
                </a:solidFill>
              </a:rPr>
              <a:t> </a:t>
            </a:r>
            <a:r>
              <a:rPr lang="en-CH" sz="1400" dirty="0">
                <a:solidFill>
                  <a:srgbClr val="0070C0"/>
                </a:solidFill>
              </a:rPr>
              <a:t>Generate value and enable actions</a:t>
            </a:r>
            <a:endParaRPr lang="en-US" sz="1400" dirty="0">
              <a:solidFill>
                <a:srgbClr val="0070C0"/>
              </a:solidFill>
            </a:endParaRPr>
          </a:p>
        </p:txBody>
      </p:sp>
      <p:sp>
        <p:nvSpPr>
          <p:cNvPr id="40" name="Text Placeholder 12">
            <a:extLst>
              <a:ext uri="{FF2B5EF4-FFF2-40B4-BE49-F238E27FC236}">
                <a16:creationId xmlns:a16="http://schemas.microsoft.com/office/drawing/2014/main" id="{1EDB6E63-65DC-44D7-8662-E32A581550F4}"/>
              </a:ext>
            </a:extLst>
          </p:cNvPr>
          <p:cNvSpPr>
            <a:spLocks noGrp="1"/>
          </p:cNvSpPr>
          <p:nvPr>
            <p:ph type="body" sz="quarter" idx="4294967295" hasCustomPrompt="1"/>
          </p:nvPr>
        </p:nvSpPr>
        <p:spPr>
          <a:xfrm>
            <a:off x="2222589" y="2750645"/>
            <a:ext cx="9984059" cy="1058563"/>
          </a:xfrm>
          <a:solidFill>
            <a:schemeClr val="accent6">
              <a:lumMod val="20000"/>
              <a:lumOff val="80000"/>
            </a:schemeClr>
          </a:solidFill>
          <a:ln w="19050">
            <a:noFill/>
          </a:ln>
        </p:spPr>
        <p:txBody>
          <a:bodyPr>
            <a:normAutofit/>
          </a:bodyPr>
          <a:lstStyle>
            <a:lvl1pPr marL="0" indent="0" algn="l">
              <a:buNone/>
              <a:defRPr sz="1600"/>
            </a:lvl1pPr>
          </a:lstStyle>
          <a:p>
            <a:pPr lvl="0">
              <a:spcBef>
                <a:spcPts val="0"/>
              </a:spcBef>
            </a:pPr>
            <a:r>
              <a:rPr lang="en-CH" sz="2200" b="1"/>
              <a:t>Support c</a:t>
            </a:r>
            <a:r>
              <a:rPr lang="en-US" sz="2200" b="1" err="1"/>
              <a:t>limate</a:t>
            </a:r>
            <a:r>
              <a:rPr lang="en-US" sz="2200" b="1"/>
              <a:t> policy and finance</a:t>
            </a:r>
            <a:r>
              <a:rPr lang="en-CH" sz="2200" b="1"/>
              <a:t> with authoritative scientific information</a:t>
            </a:r>
            <a:endParaRPr lang="en-US" sz="2200" b="1"/>
          </a:p>
          <a:p>
            <a:pPr marL="176213" indent="-87313" defTabSz="628650">
              <a:lnSpc>
                <a:spcPct val="80000"/>
              </a:lnSpc>
              <a:spcBef>
                <a:spcPts val="600"/>
              </a:spcBef>
              <a:buFont typeface="Arial" panose="020B0604020202020204" pitchFamily="34" charset="0"/>
              <a:buChar char="•"/>
              <a:tabLst>
                <a:tab pos="271463" algn="l"/>
              </a:tabLst>
              <a:defRPr/>
            </a:pPr>
            <a:r>
              <a:rPr lang="en-GB" sz="1400">
                <a:solidFill>
                  <a:srgbClr val="0070C0"/>
                </a:solidFill>
              </a:rPr>
              <a:t> </a:t>
            </a:r>
            <a:r>
              <a:rPr lang="en-CH" sz="1400">
                <a:solidFill>
                  <a:srgbClr val="0070C0"/>
                </a:solidFill>
              </a:rPr>
              <a:t>Produce regular reports and advice to support adaptation and mitigation</a:t>
            </a:r>
            <a:r>
              <a:rPr lang="en-GB" sz="1400">
                <a:solidFill>
                  <a:srgbClr val="0070C0"/>
                </a:solidFill>
              </a:rPr>
              <a:t> </a:t>
            </a:r>
            <a:r>
              <a:rPr lang="en-GB" sz="1200">
                <a:solidFill>
                  <a:srgbClr val="0070C0"/>
                </a:solidFill>
              </a:rPr>
              <a:t>(</a:t>
            </a:r>
            <a:r>
              <a:rPr lang="en-CH" sz="1200">
                <a:solidFill>
                  <a:srgbClr val="0070C0"/>
                </a:solidFill>
              </a:rPr>
              <a:t>such as</a:t>
            </a:r>
            <a:r>
              <a:rPr lang="en-GB" sz="1200">
                <a:solidFill>
                  <a:srgbClr val="0070C0"/>
                </a:solidFill>
              </a:rPr>
              <a:t> </a:t>
            </a:r>
            <a:r>
              <a:rPr lang="en-CH" sz="1200">
                <a:solidFill>
                  <a:srgbClr val="0070C0"/>
                </a:solidFill>
              </a:rPr>
              <a:t>Global and Regional State of Climate reports; 		</a:t>
            </a:r>
            <a:r>
              <a:rPr lang="en-US" sz="1200">
                <a:solidFill>
                  <a:srgbClr val="0070C0"/>
                </a:solidFill>
              </a:rPr>
              <a:t>State of Climate Services</a:t>
            </a:r>
            <a:r>
              <a:rPr lang="en-CH" sz="1200">
                <a:solidFill>
                  <a:srgbClr val="0070C0"/>
                </a:solidFill>
              </a:rPr>
              <a:t>; ENSO Bulletins; Climate Updates. Build on IPCC knowledge) </a:t>
            </a:r>
            <a:endParaRPr lang="en-US" sz="1400">
              <a:solidFill>
                <a:srgbClr val="0070C0"/>
              </a:solidFill>
            </a:endParaRPr>
          </a:p>
          <a:p>
            <a:pPr marL="176213" indent="-87313">
              <a:lnSpc>
                <a:spcPct val="80000"/>
              </a:lnSpc>
              <a:spcBef>
                <a:spcPts val="600"/>
              </a:spcBef>
              <a:buFont typeface="Arial" panose="020B0604020202020204" pitchFamily="34" charset="0"/>
              <a:buChar char="•"/>
              <a:defRPr/>
            </a:pPr>
            <a:r>
              <a:rPr lang="en-GB" sz="1400">
                <a:solidFill>
                  <a:srgbClr val="0070C0"/>
                </a:solidFill>
              </a:rPr>
              <a:t> </a:t>
            </a:r>
            <a:r>
              <a:rPr lang="en-CH" sz="1400">
                <a:solidFill>
                  <a:srgbClr val="0070C0"/>
                </a:solidFill>
              </a:rPr>
              <a:t>Provide tools and expertise to help incorporate climate science into actions and investments</a:t>
            </a:r>
            <a:endParaRPr lang="en-US" sz="1400">
              <a:solidFill>
                <a:srgbClr val="0070C0"/>
              </a:solidFill>
            </a:endParaRPr>
          </a:p>
        </p:txBody>
      </p:sp>
      <p:sp>
        <p:nvSpPr>
          <p:cNvPr id="30" name="Oval 29">
            <a:extLst>
              <a:ext uri="{FF2B5EF4-FFF2-40B4-BE49-F238E27FC236}">
                <a16:creationId xmlns:a16="http://schemas.microsoft.com/office/drawing/2014/main" id="{878C7405-6895-40B8-BA6E-34A70CAE4437}"/>
              </a:ext>
            </a:extLst>
          </p:cNvPr>
          <p:cNvSpPr>
            <a:spLocks noChangeAspect="1"/>
          </p:cNvSpPr>
          <p:nvPr/>
        </p:nvSpPr>
        <p:spPr>
          <a:xfrm>
            <a:off x="3019749" y="5113239"/>
            <a:ext cx="581693" cy="58169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1800" b="0" i="0" u="none" strike="noStrike" kern="1200" cap="none" spc="0" normalizeH="0" baseline="0" noProof="0">
                <a:ln>
                  <a:noFill/>
                </a:ln>
                <a:solidFill>
                  <a:prstClr val="white"/>
                </a:solidFill>
                <a:effectLst/>
                <a:uLnTx/>
                <a:uFillTx/>
                <a:latin typeface="Calibri" panose="020F0502020204030204"/>
                <a:ea typeface="+mn-ea"/>
                <a:cs typeface="+mn-cs"/>
              </a:rPr>
              <a:t>4</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C5A13AEF-CD90-4593-8670-3DF620862EFF}"/>
              </a:ext>
            </a:extLst>
          </p:cNvPr>
          <p:cNvSpPr/>
          <p:nvPr/>
        </p:nvSpPr>
        <p:spPr>
          <a:xfrm>
            <a:off x="4226560" y="5946226"/>
            <a:ext cx="7980089" cy="896079"/>
          </a:xfrm>
          <a:prstGeom prst="rect">
            <a:avLst/>
          </a:prstGeom>
          <a:solidFill>
            <a:schemeClr val="accent3">
              <a:lumMod val="20000"/>
              <a:lumOff val="80000"/>
            </a:schemeClr>
          </a:solidFill>
          <a:ln w="19050">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H" sz="2200" b="1" i="0" u="none" strike="noStrike" kern="1200" cap="none" spc="0" normalizeH="0" baseline="0" noProof="0">
                <a:ln>
                  <a:noFill/>
                </a:ln>
                <a:solidFill>
                  <a:prstClr val="black"/>
                </a:solidFill>
                <a:effectLst/>
                <a:uLnTx/>
                <a:uFillTx/>
                <a:latin typeface="Calibri" panose="020F0502020204030204"/>
                <a:ea typeface="+mn-ea"/>
                <a:cs typeface="+mn-cs"/>
              </a:rPr>
              <a:t>Improve visibility and effectiveness of GFCS, promote coordination</a:t>
            </a:r>
            <a:r>
              <a:rPr kumimoji="0" lang="en-CH" sz="22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a:p>
            <a:pPr marL="176213" marR="0" lvl="0" indent="-85725" algn="l" defTabSz="914400" rtl="0" eaLnBrk="1" fontAlgn="auto" latinLnBrk="0" hangingPunct="1">
              <a:lnSpc>
                <a:spcPct val="70000"/>
              </a:lnSpc>
              <a:spcBef>
                <a:spcPts val="60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0070C0"/>
                </a:solidFill>
                <a:effectLst/>
                <a:uLnTx/>
                <a:uFillTx/>
                <a:latin typeface="Calibri" panose="020F0502020204030204"/>
                <a:ea typeface="+mn-ea"/>
                <a:cs typeface="+mn-cs"/>
              </a:rPr>
              <a:t> </a:t>
            </a:r>
            <a:r>
              <a:rPr kumimoji="0" lang="en-CH" sz="1400" b="0" i="0" u="none" strike="noStrike" kern="1200" cap="none" spc="0" normalizeH="0" baseline="0" noProof="0">
                <a:ln>
                  <a:noFill/>
                </a:ln>
                <a:solidFill>
                  <a:srgbClr val="0070C0"/>
                </a:solidFill>
                <a:effectLst/>
                <a:uLnTx/>
                <a:uFillTx/>
                <a:latin typeface="Calibri" panose="020F0502020204030204"/>
                <a:ea typeface="+mn-ea"/>
                <a:cs typeface="+mn-cs"/>
              </a:rPr>
              <a:t>Climate services are essential for society. Needs global-regional-national coordination</a:t>
            </a:r>
          </a:p>
          <a:p>
            <a:pPr marL="176213" marR="0" lvl="0" indent="-85725" algn="l" defTabSz="914400" rtl="0" eaLnBrk="1" fontAlgn="auto" latinLnBrk="0" hangingPunct="1">
              <a:lnSpc>
                <a:spcPct val="70000"/>
              </a:lnSpc>
              <a:spcBef>
                <a:spcPts val="600"/>
              </a:spcBef>
              <a:spcAft>
                <a:spcPts val="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0070C0"/>
                </a:solidFill>
                <a:effectLst/>
                <a:uLnTx/>
                <a:uFillTx/>
                <a:latin typeface="Calibri" panose="020F0502020204030204"/>
                <a:ea typeface="+mn-ea"/>
                <a:cs typeface="+mn-cs"/>
              </a:rPr>
              <a:t> </a:t>
            </a:r>
            <a:r>
              <a:rPr kumimoji="0" lang="en-CH" sz="1400" b="0" i="0" u="none" strike="noStrike" kern="1200" cap="none" spc="0" normalizeH="0" baseline="0" noProof="0">
                <a:ln>
                  <a:noFill/>
                </a:ln>
                <a:solidFill>
                  <a:srgbClr val="0070C0"/>
                </a:solidFill>
                <a:effectLst/>
                <a:uLnTx/>
                <a:uFillTx/>
                <a:latin typeface="Calibri" panose="020F0502020204030204"/>
                <a:ea typeface="+mn-ea"/>
                <a:cs typeface="+mn-cs"/>
              </a:rPr>
              <a:t>Provide a forum for </a:t>
            </a:r>
            <a:r>
              <a:rPr kumimoji="0" lang="en-GB" sz="1400" b="0" i="0" u="none" strike="noStrike" kern="1200" cap="none" spc="0" normalizeH="0" baseline="0" noProof="0">
                <a:ln>
                  <a:noFill/>
                </a:ln>
                <a:solidFill>
                  <a:srgbClr val="0070C0"/>
                </a:solidFill>
                <a:effectLst/>
                <a:uLnTx/>
                <a:uFillTx/>
                <a:latin typeface="Calibri" panose="020F0502020204030204"/>
                <a:ea typeface="+mn-ea"/>
                <a:cs typeface="+mn-cs"/>
              </a:rPr>
              <a:t>stakeholder </a:t>
            </a:r>
            <a:r>
              <a:rPr kumimoji="0" lang="en-CH" sz="1400" b="0" i="0" u="none" strike="noStrike" kern="1200" cap="none" spc="0" normalizeH="0" baseline="0" noProof="0">
                <a:ln>
                  <a:noFill/>
                </a:ln>
                <a:solidFill>
                  <a:srgbClr val="0070C0"/>
                </a:solidFill>
                <a:effectLst/>
                <a:uLnTx/>
                <a:uFillTx/>
                <a:latin typeface="Calibri" panose="020F0502020204030204"/>
                <a:ea typeface="+mn-ea"/>
                <a:cs typeface="+mn-cs"/>
              </a:rPr>
              <a:t>communication, knowledge sharing, collaboration</a:t>
            </a:r>
          </a:p>
        </p:txBody>
      </p:sp>
      <p:sp>
        <p:nvSpPr>
          <p:cNvPr id="35" name="Text Placeholder 12">
            <a:extLst>
              <a:ext uri="{FF2B5EF4-FFF2-40B4-BE49-F238E27FC236}">
                <a16:creationId xmlns:a16="http://schemas.microsoft.com/office/drawing/2014/main" id="{F4AA00CD-D0B5-44B4-A046-8E01B674EF61}"/>
              </a:ext>
            </a:extLst>
          </p:cNvPr>
          <p:cNvSpPr txBox="1">
            <a:spLocks/>
          </p:cNvSpPr>
          <p:nvPr/>
        </p:nvSpPr>
        <p:spPr>
          <a:xfrm>
            <a:off x="2928978" y="3917043"/>
            <a:ext cx="9277670" cy="887407"/>
          </a:xfrm>
          <a:prstGeom prst="rect">
            <a:avLst/>
          </a:prstGeom>
          <a:solidFill>
            <a:schemeClr val="accent4">
              <a:lumMod val="20000"/>
              <a:lumOff val="80000"/>
            </a:schemeClr>
          </a:solidFill>
          <a:ln w="19050">
            <a:noFill/>
          </a:ln>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85725"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CH" sz="2200" b="1" i="0" u="none" strike="noStrike" kern="1200" cap="none" spc="0" normalizeH="0" baseline="0" noProof="0" dirty="0">
                <a:ln>
                  <a:noFill/>
                </a:ln>
                <a:solidFill>
                  <a:prstClr val="black"/>
                </a:solidFill>
                <a:effectLst/>
                <a:uLnTx/>
                <a:uFillTx/>
                <a:latin typeface="Calibri" panose="020F0502020204030204"/>
                <a:ea typeface="+mn-ea"/>
                <a:cs typeface="+mn-cs"/>
              </a:rPr>
              <a:t>Develop Standards, </a:t>
            </a:r>
            <a:r>
              <a:rPr kumimoji="0" lang="en-US" sz="2200" b="1" i="0" u="none" strike="noStrike" kern="1200" cap="none" spc="0" normalizeH="0" baseline="0" noProof="0" dirty="0">
                <a:ln>
                  <a:noFill/>
                </a:ln>
                <a:solidFill>
                  <a:prstClr val="black"/>
                </a:solidFill>
                <a:effectLst/>
                <a:uLnTx/>
                <a:uFillTx/>
                <a:latin typeface="Calibri" panose="020F0502020204030204"/>
                <a:ea typeface="+mn-ea"/>
                <a:cs typeface="+mn-cs"/>
              </a:rPr>
              <a:t>Quality Management</a:t>
            </a:r>
            <a:r>
              <a:rPr kumimoji="0" lang="en-CH" sz="2200" b="1" i="0" u="none" strike="noStrike" kern="1200" cap="none" spc="0" normalizeH="0" baseline="0" noProof="0" dirty="0">
                <a:ln>
                  <a:noFill/>
                </a:ln>
                <a:solidFill>
                  <a:prstClr val="black"/>
                </a:solidFill>
                <a:effectLst/>
                <a:uLnTx/>
                <a:uFillTx/>
                <a:latin typeface="Calibri" panose="020F0502020204030204"/>
                <a:ea typeface="+mn-ea"/>
                <a:cs typeface="+mn-cs"/>
              </a:rPr>
              <a:t> and Training</a:t>
            </a:r>
            <a:r>
              <a:rPr kumimoji="0" lang="en-US" sz="22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176213" marR="0" lvl="0" indent="-3175" algn="l" defTabSz="914400" rtl="0" eaLnBrk="1" fontAlgn="auto" latinLnBrk="0" hangingPunct="1">
              <a:lnSpc>
                <a:spcPct val="70000"/>
              </a:lnSpc>
              <a:spcBef>
                <a:spcPts val="6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400" b="0" i="0" u="none" strike="noStrike" kern="1200" cap="none" spc="0" normalizeH="0" baseline="0" noProof="0" dirty="0">
                <a:ln>
                  <a:noFill/>
                </a:ln>
                <a:solidFill>
                  <a:srgbClr val="0070C0"/>
                </a:solidFill>
                <a:effectLst/>
                <a:uLnTx/>
                <a:uFillTx/>
                <a:latin typeface="Calibri" panose="020F0502020204030204"/>
                <a:ea typeface="+mn-ea"/>
                <a:cs typeface="+mn-cs"/>
              </a:rPr>
              <a:t>Assess and develop </a:t>
            </a:r>
            <a:r>
              <a:rPr kumimoji="0" lang="en-US" sz="1400" b="0" i="0" u="none" strike="noStrike" kern="1200" cap="none" spc="0" normalizeH="0" baseline="0" noProof="0" dirty="0">
                <a:ln>
                  <a:noFill/>
                </a:ln>
                <a:solidFill>
                  <a:srgbClr val="0070C0"/>
                </a:solidFill>
                <a:effectLst/>
                <a:uLnTx/>
                <a:uFillTx/>
                <a:latin typeface="Calibri" panose="020F0502020204030204"/>
                <a:ea typeface="+mn-ea"/>
                <a:cs typeface="+mn-cs"/>
              </a:rPr>
              <a:t>Climate Service capacities </a:t>
            </a:r>
            <a:r>
              <a:rPr kumimoji="0" lang="en-US" sz="1100" b="0" i="0" u="none" strike="noStrike" kern="1200" cap="none" spc="0" normalizeH="0" baseline="0" noProof="0" dirty="0">
                <a:ln>
                  <a:noFill/>
                </a:ln>
                <a:solidFill>
                  <a:srgbClr val="0070C0"/>
                </a:solidFill>
                <a:effectLst/>
                <a:uLnTx/>
                <a:uFillTx/>
                <a:latin typeface="Calibri" panose="020F0502020204030204"/>
                <a:ea typeface="+mn-ea"/>
                <a:cs typeface="+mn-cs"/>
              </a:rPr>
              <a:t>(basic</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sym typeface="Wingdings" panose="05000000000000000000" pitchFamily="2" charset="2"/>
              </a:rPr>
              <a:t></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US" sz="1100" b="0" i="0" u="none" strike="noStrike" kern="1200" cap="none" spc="0" normalizeH="0" baseline="0" noProof="0" dirty="0">
                <a:ln>
                  <a:noFill/>
                </a:ln>
                <a:solidFill>
                  <a:srgbClr val="0070C0"/>
                </a:solidFill>
                <a:effectLst/>
                <a:uLnTx/>
                <a:uFillTx/>
                <a:latin typeface="Calibri" panose="020F0502020204030204"/>
                <a:ea typeface="+mn-ea"/>
                <a:cs typeface="+mn-cs"/>
              </a:rPr>
              <a:t>essential</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sym typeface="Wingdings" panose="05000000000000000000" pitchFamily="2" charset="2"/>
              </a:rPr>
              <a:t></a:t>
            </a:r>
            <a:r>
              <a:rPr kumimoji="0" lang="en-US" sz="1100" b="0" i="0" u="none" strike="noStrike" kern="1200" cap="none" spc="0" normalizeH="0" baseline="0" noProof="0" dirty="0">
                <a:ln>
                  <a:noFill/>
                </a:ln>
                <a:solidFill>
                  <a:srgbClr val="0070C0"/>
                </a:solidFill>
                <a:effectLst/>
                <a:uLnTx/>
                <a:uFillTx/>
                <a:latin typeface="Calibri" panose="020F0502020204030204"/>
                <a:ea typeface="+mn-ea"/>
                <a:cs typeface="+mn-cs"/>
              </a:rPr>
              <a:t> full</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sym typeface="Wingdings" panose="05000000000000000000" pitchFamily="2" charset="2"/>
              </a:rPr>
              <a:t></a:t>
            </a:r>
            <a:r>
              <a:rPr kumimoji="0" lang="en-US" sz="1100" b="0" i="0" u="none" strike="noStrike" kern="1200" cap="none" spc="0" normalizeH="0" baseline="0" noProof="0" dirty="0">
                <a:ln>
                  <a:noFill/>
                </a:ln>
                <a:solidFill>
                  <a:srgbClr val="0070C0"/>
                </a:solidFill>
                <a:effectLst/>
                <a:uLnTx/>
                <a:uFillTx/>
                <a:latin typeface="Calibri" panose="020F0502020204030204"/>
                <a:ea typeface="+mn-ea"/>
                <a:cs typeface="+mn-cs"/>
              </a:rPr>
              <a:t> advanced)</a:t>
            </a:r>
            <a:r>
              <a:rPr kumimoji="0" lang="en-CH" sz="11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400" b="0" i="0" u="none" strike="noStrike" kern="1200" cap="none" spc="0" normalizeH="0" baseline="0" noProof="0" dirty="0">
                <a:ln>
                  <a:noFill/>
                </a:ln>
                <a:solidFill>
                  <a:srgbClr val="0070C0"/>
                </a:solidFill>
                <a:effectLst/>
                <a:uLnTx/>
                <a:uFillTx/>
                <a:latin typeface="Calibri" panose="020F0502020204030204"/>
                <a:ea typeface="+mn-ea"/>
                <a:cs typeface="+mn-cs"/>
              </a:rPr>
              <a:t>and needs</a:t>
            </a:r>
            <a:endParaRPr kumimoji="0" lang="en-US" sz="14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176213" marR="0" lvl="0" indent="-3175" algn="l" defTabSz="914400" rtl="0" eaLnBrk="1" fontAlgn="auto" latinLnBrk="0" hangingPunct="1">
              <a:lnSpc>
                <a:spcPct val="70000"/>
              </a:lnSpc>
              <a:spcBef>
                <a:spcPts val="6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kumimoji="0" lang="en-CH" sz="1400" b="0" i="0" u="none" strike="noStrike" kern="1200" cap="none" spc="0" normalizeH="0" baseline="0" noProof="0" dirty="0">
                <a:ln>
                  <a:noFill/>
                </a:ln>
                <a:solidFill>
                  <a:srgbClr val="0070C0"/>
                </a:solidFill>
                <a:effectLst/>
                <a:uLnTx/>
                <a:uFillTx/>
                <a:latin typeface="Calibri" panose="020F0502020204030204"/>
                <a:ea typeface="+mn-ea"/>
                <a:cs typeface="+mn-cs"/>
              </a:rPr>
              <a:t>Produce </a:t>
            </a:r>
            <a:r>
              <a:rPr kumimoji="0" lang="en-US" sz="1400" b="0" i="0" u="none" strike="noStrike" kern="1200" cap="none" spc="0" normalizeH="0" baseline="0" noProof="0" dirty="0">
                <a:ln>
                  <a:noFill/>
                </a:ln>
                <a:solidFill>
                  <a:srgbClr val="0070C0"/>
                </a:solidFill>
                <a:effectLst/>
                <a:uLnTx/>
                <a:uFillTx/>
                <a:latin typeface="Calibri" panose="020F0502020204030204"/>
                <a:ea typeface="+mn-ea"/>
                <a:cs typeface="+mn-cs"/>
              </a:rPr>
              <a:t>guidance </a:t>
            </a:r>
            <a:r>
              <a:rPr kumimoji="0" lang="en-CH" sz="1400" b="0" i="0" u="none" strike="noStrike" kern="1200" cap="none" spc="0" normalizeH="0" baseline="0" noProof="0" dirty="0">
                <a:ln>
                  <a:noFill/>
                </a:ln>
                <a:solidFill>
                  <a:srgbClr val="0070C0"/>
                </a:solidFill>
                <a:effectLst/>
                <a:uLnTx/>
                <a:uFillTx/>
                <a:latin typeface="Calibri" panose="020F0502020204030204"/>
                <a:ea typeface="+mn-ea"/>
                <a:cs typeface="+mn-cs"/>
              </a:rPr>
              <a:t>on </a:t>
            </a:r>
            <a:r>
              <a:rPr kumimoji="0" lang="en-US" sz="1400" b="0" i="0" u="none" strike="noStrike" kern="1200" cap="none" spc="0" normalizeH="0" baseline="0" noProof="0" dirty="0">
                <a:ln>
                  <a:noFill/>
                </a:ln>
                <a:solidFill>
                  <a:srgbClr val="0070C0"/>
                </a:solidFill>
                <a:effectLst/>
                <a:uLnTx/>
                <a:uFillTx/>
                <a:latin typeface="Calibri" panose="020F0502020204030204"/>
                <a:ea typeface="+mn-ea"/>
                <a:cs typeface="+mn-cs"/>
              </a:rPr>
              <a:t>standards and competencies</a:t>
            </a:r>
            <a:r>
              <a:rPr kumimoji="0" lang="en-CH" sz="1400" b="0" i="0" u="none" strike="noStrike" kern="1200" cap="none" spc="0" normalizeH="0" baseline="0" noProof="0" dirty="0">
                <a:ln>
                  <a:noFill/>
                </a:ln>
                <a:solidFill>
                  <a:srgbClr val="0070C0"/>
                </a:solidFill>
                <a:effectLst/>
                <a:uLnTx/>
                <a:uFillTx/>
                <a:latin typeface="Calibri" panose="020F0502020204030204"/>
                <a:ea typeface="+mn-ea"/>
                <a:cs typeface="+mn-cs"/>
              </a:rPr>
              <a:t> (through WMO’s SERCOM and INFCOM)</a:t>
            </a:r>
            <a:endParaRPr kumimoji="0" lang="en-US" sz="14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C2A82CF8-5049-4429-99ED-2A04BFC468E2}"/>
              </a:ext>
            </a:extLst>
          </p:cNvPr>
          <p:cNvSpPr/>
          <p:nvPr/>
        </p:nvSpPr>
        <p:spPr>
          <a:xfrm>
            <a:off x="0" y="-16674"/>
            <a:ext cx="12198627" cy="7219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H" sz="4000" b="1" i="0" u="none" strike="noStrike" kern="1200" cap="none" spc="-150" normalizeH="0" baseline="0" noProof="0">
                <a:ln>
                  <a:noFill/>
                </a:ln>
                <a:solidFill>
                  <a:prstClr val="white"/>
                </a:solidFill>
                <a:effectLst/>
                <a:uLnTx/>
                <a:uFillTx/>
                <a:latin typeface="Calibri" panose="020F0502020204030204"/>
                <a:ea typeface="+mn-ea"/>
                <a:cs typeface="+mn-cs"/>
              </a:rPr>
              <a:t>Refocussed GFCS – 2023 onwards</a:t>
            </a:r>
            <a:endParaRPr kumimoji="0" lang="en-GB" sz="4000" b="1" i="0" u="none" strike="noStrike" kern="1200" cap="none" spc="-150" normalizeH="0" baseline="0" noProof="0">
              <a:ln>
                <a:noFill/>
              </a:ln>
              <a:solidFill>
                <a:prstClr val="white"/>
              </a:solidFill>
              <a:effectLst/>
              <a:uLnTx/>
              <a:uFillTx/>
              <a:latin typeface="Calibri" panose="020F0502020204030204"/>
              <a:ea typeface="+mn-ea"/>
              <a:cs typeface="Calibri Light" panose="020F0302020204030204" pitchFamily="34" charset="0"/>
            </a:endParaRPr>
          </a:p>
        </p:txBody>
      </p:sp>
      <p:pic>
        <p:nvPicPr>
          <p:cNvPr id="2" name="Picture 1">
            <a:extLst>
              <a:ext uri="{FF2B5EF4-FFF2-40B4-BE49-F238E27FC236}">
                <a16:creationId xmlns:a16="http://schemas.microsoft.com/office/drawing/2014/main" id="{E85BB996-71B4-4B2E-9032-7AF93E5AE85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48365" y="-34318"/>
            <a:ext cx="1758284" cy="762948"/>
          </a:xfrm>
          <a:prstGeom prst="rect">
            <a:avLst/>
          </a:prstGeom>
        </p:spPr>
      </p:pic>
      <p:pic>
        <p:nvPicPr>
          <p:cNvPr id="8" name="Picture 1" descr="\\desktop\UserDFS$\jane.strachan\MyDocuments\Presentations\GFCS_pillars\All_2.png">
            <a:extLst>
              <a:ext uri="{FF2B5EF4-FFF2-40B4-BE49-F238E27FC236}">
                <a16:creationId xmlns:a16="http://schemas.microsoft.com/office/drawing/2014/main" id="{F186556B-24C7-8E7F-6EBA-1749CB139B3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39" y="4921453"/>
            <a:ext cx="2938887" cy="1928865"/>
          </a:xfrm>
          <a:prstGeom prst="rect">
            <a:avLst/>
          </a:prstGeom>
          <a:noFill/>
        </p:spPr>
      </p:pic>
      <p:sp>
        <p:nvSpPr>
          <p:cNvPr id="4" name="Text Placeholder 12">
            <a:extLst>
              <a:ext uri="{FF2B5EF4-FFF2-40B4-BE49-F238E27FC236}">
                <a16:creationId xmlns:a16="http://schemas.microsoft.com/office/drawing/2014/main" id="{07B6C888-4744-23FA-0070-7AEF0B2F6DB0}"/>
              </a:ext>
            </a:extLst>
          </p:cNvPr>
          <p:cNvSpPr txBox="1">
            <a:spLocks/>
          </p:cNvSpPr>
          <p:nvPr/>
        </p:nvSpPr>
        <p:spPr>
          <a:xfrm>
            <a:off x="0" y="705282"/>
            <a:ext cx="12192000" cy="737792"/>
          </a:xfrm>
          <a:prstGeom prst="rect">
            <a:avLst/>
          </a:prstGeom>
          <a:solidFill>
            <a:schemeClr val="accent5">
              <a:lumMod val="20000"/>
              <a:lumOff val="80000"/>
            </a:schemeClr>
          </a:solidFill>
          <a:ln w="19050">
            <a:noFill/>
          </a:ln>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200"/>
              </a:spcBef>
              <a:spcAft>
                <a:spcPts val="600"/>
              </a:spcAft>
              <a:buClrTx/>
              <a:buSzTx/>
              <a:buFont typeface="Arial" panose="020B0604020202020204" pitchFamily="34" charset="0"/>
              <a:buNone/>
              <a:tabLst/>
              <a:defRPr/>
            </a:pPr>
            <a:r>
              <a:rPr kumimoji="0" lang="en-CH" sz="2000" b="1" i="0" u="none" strike="noStrike" kern="1200" cap="none" spc="0" normalizeH="0" baseline="0" noProof="0">
                <a:ln>
                  <a:noFill/>
                </a:ln>
                <a:solidFill>
                  <a:srgbClr val="7030A0"/>
                </a:solidFill>
                <a:effectLst/>
                <a:uLnTx/>
                <a:uFillTx/>
                <a:latin typeface="Calibri" panose="020F0502020204030204"/>
                <a:ea typeface="+mn-ea"/>
                <a:cs typeface="+mn-cs"/>
              </a:rPr>
              <a:t>Vision: </a:t>
            </a:r>
            <a:r>
              <a:rPr kumimoji="0" lang="en-CH" sz="2000" b="1" i="1" u="none" strike="noStrike" kern="1200" cap="none" spc="0" normalizeH="0" baseline="0" noProof="0">
                <a:ln>
                  <a:noFill/>
                </a:ln>
                <a:solidFill>
                  <a:srgbClr val="7030A0"/>
                </a:solidFill>
                <a:effectLst/>
                <a:uLnTx/>
                <a:uFillTx/>
                <a:latin typeface="Calibri" panose="020F0502020204030204"/>
                <a:ea typeface="+mn-ea"/>
                <a:cs typeface="+mn-cs"/>
              </a:rPr>
              <a:t>enable society to better manage the risks and opportunities arising from climate variability an</a:t>
            </a:r>
            <a:r>
              <a:rPr kumimoji="0" lang="fr-CH" sz="2000" b="1" i="1" u="none" strike="noStrike" kern="1200" cap="none" spc="0" normalizeH="0" baseline="0" noProof="0">
                <a:ln>
                  <a:noFill/>
                </a:ln>
                <a:solidFill>
                  <a:srgbClr val="7030A0"/>
                </a:solidFill>
                <a:effectLst/>
                <a:uLnTx/>
                <a:uFillTx/>
                <a:latin typeface="Calibri" panose="020F0502020204030204"/>
                <a:ea typeface="+mn-ea"/>
                <a:cs typeface="+mn-cs"/>
              </a:rPr>
              <a:t>d</a:t>
            </a:r>
            <a:r>
              <a:rPr kumimoji="0" lang="en-CH" sz="2000" b="1" i="1" u="none" strike="noStrike" kern="1200" cap="none" spc="0" normalizeH="0" baseline="0" noProof="0">
                <a:ln>
                  <a:noFill/>
                </a:ln>
                <a:solidFill>
                  <a:srgbClr val="7030A0"/>
                </a:solidFill>
                <a:effectLst/>
                <a:uLnTx/>
                <a:uFillTx/>
                <a:latin typeface="Calibri" panose="020F0502020204030204"/>
                <a:ea typeface="+mn-ea"/>
                <a:cs typeface="+mn-cs"/>
              </a:rPr>
              <a:t> change</a:t>
            </a:r>
            <a:endParaRPr kumimoji="0" lang="en-US" sz="1800" b="0" i="1" u="none" strike="noStrike" kern="1200" cap="none" spc="0" normalizeH="0" baseline="0" noProof="0">
              <a:ln>
                <a:noFill/>
              </a:ln>
              <a:solidFill>
                <a:srgbClr val="7030A0"/>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0B941A5-4EFC-4FD1-A725-4A7587F6ED4D}"/>
              </a:ext>
            </a:extLst>
          </p:cNvPr>
          <p:cNvSpPr>
            <a:spLocks noChangeAspect="1"/>
          </p:cNvSpPr>
          <p:nvPr/>
        </p:nvSpPr>
        <p:spPr>
          <a:xfrm>
            <a:off x="822865" y="1910600"/>
            <a:ext cx="581693" cy="58169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H" sz="1800" b="0" i="0" u="none" strike="noStrike" kern="1200" cap="none" spc="0" normalizeH="0" baseline="0" noProof="0">
                <a:ln>
                  <a:noFill/>
                </a:ln>
                <a:solidFill>
                  <a:prstClr val="white"/>
                </a:solidFill>
                <a:effectLst/>
                <a:uLnTx/>
                <a:uFillTx/>
                <a:latin typeface="Calibri" panose="020F0502020204030204"/>
                <a:ea typeface="+mn-ea"/>
                <a:cs typeface="+mn-cs"/>
              </a:rPr>
              <a:t>1</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341D6C45-B231-C89A-1E95-28ECC976C3E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368106" y="1726062"/>
            <a:ext cx="742743" cy="737792"/>
          </a:xfrm>
          <a:prstGeom prst="ellipse">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DBDF077C-2EA6-307D-57A1-ABF19B5DBA5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1368106" y="2561903"/>
            <a:ext cx="742743" cy="737791"/>
          </a:xfrm>
          <a:prstGeom prst="ellipse">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00D31631-408A-2189-EB6E-8EFB0AF49A2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1371204" y="4228968"/>
            <a:ext cx="739644" cy="734713"/>
          </a:xfrm>
          <a:prstGeom prst="ellipse">
            <a:avLst/>
          </a:prstGeom>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7C4C2827-7EA8-11FF-6769-7C9280BBFE32}"/>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1371204" y="5063233"/>
            <a:ext cx="739644" cy="734714"/>
          </a:xfrm>
          <a:prstGeom prst="ellipse">
            <a:avLst/>
          </a:prstGeom>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3CE7D5B0-5B94-C0D6-62D1-737EADDC1C05}"/>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1368105" y="3391845"/>
            <a:ext cx="742743" cy="737792"/>
          </a:xfrm>
          <a:prstGeom prst="ellipse">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659580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1.6|11.1"/>
</p:tagLst>
</file>

<file path=ppt/tags/tag2.xml><?xml version="1.0" encoding="utf-8"?>
<p:tagLst xmlns:a="http://schemas.openxmlformats.org/drawingml/2006/main" xmlns:r="http://schemas.openxmlformats.org/officeDocument/2006/relationships" xmlns:p="http://schemas.openxmlformats.org/presentationml/2006/main">
  <p:tag name="TIMING" val="|5.4|51.5|23.1|12.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ema de Office">
  <a:themeElements>
    <a:clrScheme name="Personalizados 20">
      <a:dk1>
        <a:srgbClr val="000000"/>
      </a:dk1>
      <a:lt1>
        <a:srgbClr val="FFFFFF"/>
      </a:lt1>
      <a:dk2>
        <a:srgbClr val="44546A"/>
      </a:dk2>
      <a:lt2>
        <a:srgbClr val="E7E6E6"/>
      </a:lt2>
      <a:accent1>
        <a:srgbClr val="FFC000"/>
      </a:accent1>
      <a:accent2>
        <a:srgbClr val="0D0D0D"/>
      </a:accent2>
      <a:accent3>
        <a:srgbClr val="A5A5A5"/>
      </a:accent3>
      <a:accent4>
        <a:srgbClr val="CECECE"/>
      </a:accent4>
      <a:accent5>
        <a:srgbClr val="262626"/>
      </a:accent5>
      <a:accent6>
        <a:srgbClr val="7F7F7F"/>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40523_WMO 150y_PPT templatev2" id="{9FAF83C7-33A7-F541-9838-B433706C4E45}" vid="{9D941852-903D-EF44-AFCD-EE179D86DA85}"/>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c63548e-e22e-43cb-a415-9193d4d80a38">
      <Terms xmlns="http://schemas.microsoft.com/office/infopath/2007/PartnerControls"/>
    </lcf76f155ced4ddcb4097134ff3c332f>
    <TaxCatchAll xmlns="9d2c9005-3129-4719-81ca-2fc8d806cf37" xsi:nil="true"/>
    <writingteam xmlns="2c63548e-e22e-43cb-a415-9193d4d80a38">
      <UserInfo>
        <DisplayName/>
        <AccountId xsi:nil="true"/>
        <AccountType/>
      </UserInfo>
    </writingteam>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0C1E5BA222991439BA07A4745E8FDAA" ma:contentTypeVersion="20" ma:contentTypeDescription="Create a new document." ma:contentTypeScope="" ma:versionID="b5292e797c6d1e56b816644259990bb6">
  <xsd:schema xmlns:xsd="http://www.w3.org/2001/XMLSchema" xmlns:xs="http://www.w3.org/2001/XMLSchema" xmlns:p="http://schemas.microsoft.com/office/2006/metadata/properties" xmlns:ns2="2c63548e-e22e-43cb-a415-9193d4d80a38" xmlns:ns3="9d2c9005-3129-4719-81ca-2fc8d806cf37" targetNamespace="http://schemas.microsoft.com/office/2006/metadata/properties" ma:root="true" ma:fieldsID="b7af755180f61edcb9c811a0ae9ac246" ns2:_="" ns3:_="">
    <xsd:import namespace="2c63548e-e22e-43cb-a415-9193d4d80a38"/>
    <xsd:import namespace="9d2c9005-3129-4719-81ca-2fc8d806cf3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writingteam"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63548e-e22e-43cb-a415-9193d4d80a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writingteam" ma:index="20" nillable="true" ma:displayName="writing team" ma:format="Dropdown" ma:list="UserInfo" ma:SharePointGroup="0" ma:internalName="writingteam">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2a3b380-abf6-46f2-87bb-c2c114de1c9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d2c9005-3129-4719-81ca-2fc8d806cf3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9a24cdc8-8870-4ebd-a024-58577794ff9a}" ma:internalName="TaxCatchAll" ma:showField="CatchAllData" ma:web="9d2c9005-3129-4719-81ca-2fc8d806cf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1C8B6D-2F97-4544-9458-F7C2FD0C82A1}">
  <ds:schemaRefs>
    <ds:schemaRef ds:uri="http://schemas.microsoft.com/sharepoint/v3/contenttype/forms"/>
  </ds:schemaRefs>
</ds:datastoreItem>
</file>

<file path=customXml/itemProps2.xml><?xml version="1.0" encoding="utf-8"?>
<ds:datastoreItem xmlns:ds="http://schemas.openxmlformats.org/officeDocument/2006/customXml" ds:itemID="{03D0FF1A-30F6-4355-BF92-D2C6860E048B}">
  <ds:schemaRefs>
    <ds:schemaRef ds:uri="http://www.w3.org/XML/1998/namespace"/>
    <ds:schemaRef ds:uri="http://schemas.microsoft.com/office/2006/documentManagement/types"/>
    <ds:schemaRef ds:uri="2c63548e-e22e-43cb-a415-9193d4d80a38"/>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9d2c9005-3129-4719-81ca-2fc8d806cf37"/>
    <ds:schemaRef ds:uri="http://purl.org/dc/dcmitype/"/>
  </ds:schemaRefs>
</ds:datastoreItem>
</file>

<file path=customXml/itemProps3.xml><?xml version="1.0" encoding="utf-8"?>
<ds:datastoreItem xmlns:ds="http://schemas.openxmlformats.org/officeDocument/2006/customXml" ds:itemID="{5C69ABE5-78BC-4C4C-8329-77B6B6901F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63548e-e22e-43cb-a415-9193d4d80a38"/>
    <ds:schemaRef ds:uri="9d2c9005-3129-4719-81ca-2fc8d806cf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240523_WMO 150y_PPT templatev2</Template>
  <TotalTime>13469</TotalTime>
  <Words>2257</Words>
  <Application>Microsoft Office PowerPoint</Application>
  <PresentationFormat>Widescreen</PresentationFormat>
  <Paragraphs>260</Paragraphs>
  <Slides>31</Slides>
  <Notes>13</Notes>
  <HiddenSlides>0</HiddenSlides>
  <MMClips>0</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31</vt:i4>
      </vt:variant>
    </vt:vector>
  </HeadingPairs>
  <TitlesOfParts>
    <vt:vector size="50" baseType="lpstr">
      <vt:lpstr>Khmer UI</vt:lpstr>
      <vt:lpstr>PF Bague Sans Pro 1</vt:lpstr>
      <vt:lpstr>Calibri</vt:lpstr>
      <vt:lpstr>Verdana</vt:lpstr>
      <vt:lpstr>Telegraf</vt:lpstr>
      <vt:lpstr>Calibri Light</vt:lpstr>
      <vt:lpstr>Cambria Math</vt:lpstr>
      <vt:lpstr>Bierstadt</vt:lpstr>
      <vt:lpstr>Arial</vt:lpstr>
      <vt:lpstr>Univers LT Std 3</vt:lpstr>
      <vt:lpstr>Univers</vt:lpstr>
      <vt:lpstr>Times New Roman</vt:lpstr>
      <vt:lpstr>Office Theme</vt:lpstr>
      <vt:lpstr>2_Office Theme</vt:lpstr>
      <vt:lpstr>3_Office Theme</vt:lpstr>
      <vt:lpstr>1_Tema de Office</vt:lpstr>
      <vt:lpstr>4_Office Theme</vt:lpstr>
      <vt:lpstr>1_Office Theme</vt:lpstr>
      <vt:lpstr>6_Office Theme</vt:lpstr>
      <vt:lpstr>PowerPoint Presentation</vt:lpstr>
      <vt:lpstr>Climate Services:</vt:lpstr>
      <vt:lpstr>Timescales</vt:lpstr>
      <vt:lpstr>PowerPoint Presentation</vt:lpstr>
      <vt:lpstr>PowerPoint Presentation</vt:lpstr>
      <vt:lpstr>PowerPoint Presentation</vt:lpstr>
      <vt:lpstr>PowerPoint Presentation</vt:lpstr>
      <vt:lpstr>Some achievements during the GFCS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challenges for climate services:</vt:lpstr>
      <vt:lpstr>Thank you  谢谢</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Blair Trewin</dc:creator>
  <cp:lastModifiedBy>Christopher Hewitt</cp:lastModifiedBy>
  <cp:revision>9</cp:revision>
  <cp:lastPrinted>2024-02-09T17:00:12Z</cp:lastPrinted>
  <dcterms:created xsi:type="dcterms:W3CDTF">2023-11-03T03:11:53Z</dcterms:created>
  <dcterms:modified xsi:type="dcterms:W3CDTF">2024-05-09T00:33:53Z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0x010100B0C1E5BA222991439BA07A4745E8FDAA</vt:lpwstr>
  </property>
  <property fmtid="{D5CDD505-2E9C-101B-9397-08002B2CF9AE}" pid="3" name="_dlc_DocIdItemGuid">
    <vt:lpwstr>a8feee6a-8683-4cc6-a536-f7da9a9f31d7</vt:lpwstr>
  </property>
  <property fmtid="{D5CDD505-2E9C-101B-9397-08002B2CF9AE}" pid="4" name="MediaServiceImageTags">
    <vt:lpwstr/>
  </property>
</Properties>
</file>