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576" r:id="rId3"/>
    <p:sldId id="566" r:id="rId4"/>
    <p:sldId id="554" r:id="rId5"/>
    <p:sldId id="556" r:id="rId6"/>
    <p:sldId id="557" r:id="rId7"/>
    <p:sldId id="558" r:id="rId8"/>
    <p:sldId id="572" r:id="rId9"/>
    <p:sldId id="559" r:id="rId10"/>
    <p:sldId id="560" r:id="rId11"/>
    <p:sldId id="561" r:id="rId12"/>
    <p:sldId id="562" r:id="rId13"/>
    <p:sldId id="571" r:id="rId14"/>
    <p:sldId id="563" r:id="rId15"/>
    <p:sldId id="564" r:id="rId16"/>
    <p:sldId id="575" r:id="rId17"/>
    <p:sldId id="579" r:id="rId18"/>
    <p:sldId id="574" r:id="rId19"/>
    <p:sldId id="570" r:id="rId20"/>
    <p:sldId id="577" r:id="rId21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YB" initials="B" lastIdx="18" clrIdx="0"/>
  <p:cmAuthor id="1" name="Xu Ann" initials="XA" lastIdx="21" clrIdx="1"/>
  <p:cmAuthor id="2" name="赵平(拟稿)" initials="p" lastIdx="4" clrIdx="2"/>
  <p:cmAuthor id="3" name="han z" initials="hz" lastIdx="2" clrIdx="0"/>
  <p:cmAuthor id="4" name="Think" initials="T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99FF"/>
    <a:srgbClr val="F40000"/>
    <a:srgbClr val="FF0000"/>
    <a:srgbClr val="0766D4"/>
    <a:srgbClr val="F0F0F0"/>
    <a:srgbClr val="7E0000"/>
    <a:srgbClr val="FFFFCC"/>
    <a:srgbClr val="10F600"/>
    <a:srgbClr val="000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810" autoAdjust="0"/>
    <p:restoredTop sz="56335" autoAdjust="0"/>
  </p:normalViewPr>
  <p:slideViewPr>
    <p:cSldViewPr snapToGrid="0">
      <p:cViewPr varScale="1">
        <p:scale>
          <a:sx n="53" d="100"/>
          <a:sy n="53" d="100"/>
        </p:scale>
        <p:origin x="864" y="77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79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AFB02-041F-40D9-BBB4-D07994C1F70B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514C3-8686-47FD-9960-7816D98674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314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B318D1-8F1D-4876-8550-294750F359B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A2BD7-0E88-4837-A039-C34E39BC47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277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4AAF4C-187F-416B-9130-DC01E03397E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0284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9297E-91AB-4BA7-A6C0-A968DB52F8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875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9297E-91AB-4BA7-A6C0-A968DB52F8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066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9297E-91AB-4BA7-A6C0-A968DB52F8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5881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9297E-91AB-4BA7-A6C0-A968DB52F8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009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altLang="zh-CN" sz="12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9297E-91AB-4BA7-A6C0-A968DB52F8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3314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132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335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104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180698" y="4591804"/>
            <a:ext cx="6436279" cy="390923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352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056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226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609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9297E-91AB-4BA7-A6C0-A968DB52F8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799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679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43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331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9297E-91AB-4BA7-A6C0-A968DB52F8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526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9297E-91AB-4BA7-A6C0-A968DB52F8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59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E816A-7AF1-4586-A6FC-DB6C6DE45D96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2918A-2CBB-4B8D-93BD-96104423E24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59AAD-ED35-4D40-B2C4-BCF76DC9F897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F4D45-A6B5-4035-B937-B105A3C3838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A657D-85AA-4312-BC7A-7148ECB80D90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A341B-AE1C-4169-8791-36FB1D5F7B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87F0D-140F-418F-9C53-4F754DF6797A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EE507-03EE-4373-BAB9-399268BEF55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90D4D-2826-4363-AEB2-77A06C3F9D43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FA8E3-371A-4BA5-B226-4FE0174AF9A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2EFDC-65A5-4F4C-8CA4-5B58EFF08709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EF220-B676-4A21-9FE1-B4A5EF75302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83AA8-2511-4203-9E56-FE00D9265D68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7BBBB-04E9-4060-9B5E-50F9F36049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CCC8F-422D-4B92-920D-6E6129E6C48E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95F09-40EB-4EC2-9EDF-B0D78CD251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26201-5B89-4969-9943-D50D03C6F786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B1706-55ED-4143-9E12-48FEA8FC34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0369E-F777-44CB-AFF4-121D2235A953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4AC8A-336E-4B17-AD42-94AB255C667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F4C7F-BCF6-40F1-9EBB-8138DC422ECB}" type="datetimeFigureOut">
              <a:rPr lang="zh-CN" altLang="en-US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C42C6-B9ED-44D4-B604-66C73ACF06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62E5E-25C7-4112-8205-75153C9B5083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20F7D5F-8E72-431E-8A3F-BA606E4A1348}" type="datetimeFigureOut">
              <a:rPr lang="zh-CN" altLang="en-US" smtClean="0"/>
              <a:t>2024/5/9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3B80AD7F-9B18-4B30-8FA5-DACE039D818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tiff"/><Relationship Id="rId4" Type="http://schemas.openxmlformats.org/officeDocument/2006/relationships/image" Target="../media/image38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tiff"/><Relationship Id="rId3" Type="http://schemas.openxmlformats.org/officeDocument/2006/relationships/image" Target="../media/image40.tiff"/><Relationship Id="rId7" Type="http://schemas.openxmlformats.org/officeDocument/2006/relationships/image" Target="../media/image4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tiff"/><Relationship Id="rId5" Type="http://schemas.openxmlformats.org/officeDocument/2006/relationships/image" Target="../media/image42.tiff"/><Relationship Id="rId4" Type="http://schemas.openxmlformats.org/officeDocument/2006/relationships/image" Target="../media/image4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gif"/><Relationship Id="rId11" Type="http://schemas.openxmlformats.org/officeDocument/2006/relationships/image" Target="../media/image11.png"/><Relationship Id="rId5" Type="http://schemas.openxmlformats.org/officeDocument/2006/relationships/image" Target="../media/image5.gif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tiff"/><Relationship Id="rId3" Type="http://schemas.openxmlformats.org/officeDocument/2006/relationships/image" Target="../media/image25.tiff"/><Relationship Id="rId7" Type="http://schemas.openxmlformats.org/officeDocument/2006/relationships/image" Target="../media/image29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tiff"/><Relationship Id="rId11" Type="http://schemas.openxmlformats.org/officeDocument/2006/relationships/image" Target="../media/image33.tiff"/><Relationship Id="rId5" Type="http://schemas.openxmlformats.org/officeDocument/2006/relationships/image" Target="../media/image27.tiff"/><Relationship Id="rId10" Type="http://schemas.openxmlformats.org/officeDocument/2006/relationships/image" Target="../media/image32.tiff"/><Relationship Id="rId4" Type="http://schemas.openxmlformats.org/officeDocument/2006/relationships/image" Target="../media/image26.tiff"/><Relationship Id="rId9" Type="http://schemas.openxmlformats.org/officeDocument/2006/relationships/image" Target="../media/image3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>
            <p:custDataLst>
              <p:tags r:id="rId1"/>
            </p:custDataLst>
          </p:nvPr>
        </p:nvGrpSpPr>
        <p:grpSpPr>
          <a:xfrm>
            <a:off x="7760335" y="1636395"/>
            <a:ext cx="4388485" cy="3464560"/>
            <a:chOff x="4946934" y="812165"/>
            <a:chExt cx="5950652" cy="4803140"/>
          </a:xfrm>
        </p:grpSpPr>
        <p:sp>
          <p:nvSpPr>
            <p:cNvPr id="39" name="椭圆 38"/>
            <p:cNvSpPr/>
            <p:nvPr>
              <p:custDataLst>
                <p:tags r:id="rId2"/>
              </p:custDataLst>
            </p:nvPr>
          </p:nvSpPr>
          <p:spPr>
            <a:xfrm>
              <a:off x="6181820" y="812165"/>
              <a:ext cx="4035706" cy="4035706"/>
            </a:xfrm>
            <a:prstGeom prst="ellipse">
              <a:avLst/>
            </a:prstGeom>
            <a:blipFill dpi="0" rotWithShape="0">
              <a:blip r:embed="rId12"/>
              <a:srcRect/>
              <a:stretch>
                <a:fillRect l="-63000" r="-49000" b="-19000"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3"/>
              </p:custDataLst>
            </p:nvPr>
          </p:nvSpPr>
          <p:spPr>
            <a:xfrm>
              <a:off x="4946934" y="3410569"/>
              <a:ext cx="5216225" cy="2188232"/>
            </a:xfrm>
            <a:custGeom>
              <a:avLst/>
              <a:gdLst>
                <a:gd name="connsiteX0" fmla="*/ 6099207 w 10201511"/>
                <a:gd name="connsiteY0" fmla="*/ 3780628 h 3992466"/>
                <a:gd name="connsiteX1" fmla="*/ 6099207 w 10201511"/>
                <a:gd name="connsiteY1" fmla="*/ 3780629 h 3992466"/>
                <a:gd name="connsiteX2" fmla="*/ 6099207 w 10201511"/>
                <a:gd name="connsiteY2" fmla="*/ 3780629 h 3992466"/>
                <a:gd name="connsiteX3" fmla="*/ 3381569 w 10201511"/>
                <a:gd name="connsiteY3" fmla="*/ 0 h 3992466"/>
                <a:gd name="connsiteX4" fmla="*/ 5522861 w 10201511"/>
                <a:gd name="connsiteY4" fmla="*/ 0 h 3992466"/>
                <a:gd name="connsiteX5" fmla="*/ 5686457 w 10201511"/>
                <a:gd name="connsiteY5" fmla="*/ 163596 h 3992466"/>
                <a:gd name="connsiteX6" fmla="*/ 5522861 w 10201511"/>
                <a:gd name="connsiteY6" fmla="*/ 327192 h 3992466"/>
                <a:gd name="connsiteX7" fmla="*/ 5034043 w 10201511"/>
                <a:gd name="connsiteY7" fmla="*/ 327192 h 3992466"/>
                <a:gd name="connsiteX8" fmla="*/ 5005050 w 10201511"/>
                <a:gd name="connsiteY8" fmla="*/ 333046 h 3992466"/>
                <a:gd name="connsiteX9" fmla="*/ 4913696 w 10201511"/>
                <a:gd name="connsiteY9" fmla="*/ 470867 h 3992466"/>
                <a:gd name="connsiteX10" fmla="*/ 4957506 w 10201511"/>
                <a:gd name="connsiteY10" fmla="*/ 576634 h 3992466"/>
                <a:gd name="connsiteX11" fmla="*/ 4995199 w 10201511"/>
                <a:gd name="connsiteY11" fmla="*/ 602047 h 3992466"/>
                <a:gd name="connsiteX12" fmla="*/ 7209354 w 10201511"/>
                <a:gd name="connsiteY12" fmla="*/ 602047 h 3992466"/>
                <a:gd name="connsiteX13" fmla="*/ 7372950 w 10201511"/>
                <a:gd name="connsiteY13" fmla="*/ 765643 h 3992466"/>
                <a:gd name="connsiteX14" fmla="*/ 7209354 w 10201511"/>
                <a:gd name="connsiteY14" fmla="*/ 929239 h 3992466"/>
                <a:gd name="connsiteX15" fmla="*/ 5356511 w 10201511"/>
                <a:gd name="connsiteY15" fmla="*/ 929239 h 3992466"/>
                <a:gd name="connsiteX16" fmla="*/ 5339059 w 10201511"/>
                <a:gd name="connsiteY16" fmla="*/ 932762 h 3992466"/>
                <a:gd name="connsiteX17" fmla="*/ 5247705 w 10201511"/>
                <a:gd name="connsiteY17" fmla="*/ 1070584 h 3992466"/>
                <a:gd name="connsiteX18" fmla="*/ 5339059 w 10201511"/>
                <a:gd name="connsiteY18" fmla="*/ 1208406 h 3992466"/>
                <a:gd name="connsiteX19" fmla="*/ 5386899 w 10201511"/>
                <a:gd name="connsiteY19" fmla="*/ 1218064 h 3992466"/>
                <a:gd name="connsiteX20" fmla="*/ 6227277 w 10201511"/>
                <a:gd name="connsiteY20" fmla="*/ 1218064 h 3992466"/>
                <a:gd name="connsiteX21" fmla="*/ 6439300 w 10201511"/>
                <a:gd name="connsiteY21" fmla="*/ 1430087 h 3992466"/>
                <a:gd name="connsiteX22" fmla="*/ 6227277 w 10201511"/>
                <a:gd name="connsiteY22" fmla="*/ 1642110 h 3992466"/>
                <a:gd name="connsiteX23" fmla="*/ 5441631 w 10201511"/>
                <a:gd name="connsiteY23" fmla="*/ 1642110 h 3992466"/>
                <a:gd name="connsiteX24" fmla="*/ 5452013 w 10201511"/>
                <a:gd name="connsiteY24" fmla="*/ 1644206 h 3992466"/>
                <a:gd name="connsiteX25" fmla="*/ 5397280 w 10201511"/>
                <a:gd name="connsiteY25" fmla="*/ 1644206 h 3992466"/>
                <a:gd name="connsiteX26" fmla="*/ 5247704 w 10201511"/>
                <a:gd name="connsiteY26" fmla="*/ 1793782 h 3992466"/>
                <a:gd name="connsiteX27" fmla="*/ 5339058 w 10201511"/>
                <a:gd name="connsiteY27" fmla="*/ 1931604 h 3992466"/>
                <a:gd name="connsiteX28" fmla="*/ 5386898 w 10201511"/>
                <a:gd name="connsiteY28" fmla="*/ 1941262 h 3992466"/>
                <a:gd name="connsiteX29" fmla="*/ 8694084 w 10201511"/>
                <a:gd name="connsiteY29" fmla="*/ 1941262 h 3992466"/>
                <a:gd name="connsiteX30" fmla="*/ 8906107 w 10201511"/>
                <a:gd name="connsiteY30" fmla="*/ 2153285 h 3992466"/>
                <a:gd name="connsiteX31" fmla="*/ 8694084 w 10201511"/>
                <a:gd name="connsiteY31" fmla="*/ 2365308 h 3992466"/>
                <a:gd name="connsiteX32" fmla="*/ 7461677 w 10201511"/>
                <a:gd name="connsiteY32" fmla="*/ 2365308 h 3992466"/>
                <a:gd name="connsiteX33" fmla="*/ 7394326 w 10201511"/>
                <a:gd name="connsiteY33" fmla="*/ 2410717 h 3992466"/>
                <a:gd name="connsiteX34" fmla="*/ 7332226 w 10201511"/>
                <a:gd name="connsiteY34" fmla="*/ 2560640 h 3992466"/>
                <a:gd name="connsiteX35" fmla="*/ 7394326 w 10201511"/>
                <a:gd name="connsiteY35" fmla="*/ 2710563 h 3992466"/>
                <a:gd name="connsiteX36" fmla="*/ 7439859 w 10201511"/>
                <a:gd name="connsiteY36" fmla="*/ 2741262 h 3992466"/>
                <a:gd name="connsiteX37" fmla="*/ 9305196 w 10201511"/>
                <a:gd name="connsiteY37" fmla="*/ 2741262 h 3992466"/>
                <a:gd name="connsiteX38" fmla="*/ 9517219 w 10201511"/>
                <a:gd name="connsiteY38" fmla="*/ 2953285 h 3992466"/>
                <a:gd name="connsiteX39" fmla="*/ 9305196 w 10201511"/>
                <a:gd name="connsiteY39" fmla="*/ 3165308 h 3992466"/>
                <a:gd name="connsiteX40" fmla="*/ 8612841 w 10201511"/>
                <a:gd name="connsiteY40" fmla="*/ 3165308 h 3992466"/>
                <a:gd name="connsiteX41" fmla="*/ 8566326 w 10201511"/>
                <a:gd name="connsiteY41" fmla="*/ 3187670 h 3992466"/>
                <a:gd name="connsiteX42" fmla="*/ 8489576 w 10201511"/>
                <a:gd name="connsiteY42" fmla="*/ 3280872 h 3992466"/>
                <a:gd name="connsiteX43" fmla="*/ 8472929 w 10201511"/>
                <a:gd name="connsiteY43" fmla="*/ 3363328 h 3992466"/>
                <a:gd name="connsiteX44" fmla="*/ 8489576 w 10201511"/>
                <a:gd name="connsiteY44" fmla="*/ 3445784 h 3992466"/>
                <a:gd name="connsiteX45" fmla="*/ 8621772 w 10201511"/>
                <a:gd name="connsiteY45" fmla="*/ 3565640 h 3992466"/>
                <a:gd name="connsiteX46" fmla="*/ 8642619 w 10201511"/>
                <a:gd name="connsiteY46" fmla="*/ 3568792 h 3992466"/>
                <a:gd name="connsiteX47" fmla="*/ 9189371 w 10201511"/>
                <a:gd name="connsiteY47" fmla="*/ 3568792 h 3992466"/>
                <a:gd name="connsiteX48" fmla="*/ 9232064 w 10201511"/>
                <a:gd name="connsiteY48" fmla="*/ 3573096 h 3992466"/>
                <a:gd name="connsiteX49" fmla="*/ 9238727 w 10201511"/>
                <a:gd name="connsiteY49" fmla="*/ 3575164 h 3992466"/>
                <a:gd name="connsiteX50" fmla="*/ 10201511 w 10201511"/>
                <a:gd name="connsiteY50" fmla="*/ 3575165 h 3992466"/>
                <a:gd name="connsiteX51" fmla="*/ 10197819 w 10201511"/>
                <a:gd name="connsiteY51" fmla="*/ 3575537 h 3992466"/>
                <a:gd name="connsiteX52" fmla="*/ 9239928 w 10201511"/>
                <a:gd name="connsiteY52" fmla="*/ 3575537 h 3992466"/>
                <a:gd name="connsiteX53" fmla="*/ 9271827 w 10201511"/>
                <a:gd name="connsiteY53" fmla="*/ 3585439 h 3992466"/>
                <a:gd name="connsiteX54" fmla="*/ 9401208 w 10201511"/>
                <a:gd name="connsiteY54" fmla="*/ 3780629 h 3992466"/>
                <a:gd name="connsiteX55" fmla="*/ 9401207 w 10201511"/>
                <a:gd name="connsiteY55" fmla="*/ 3780629 h 3992466"/>
                <a:gd name="connsiteX56" fmla="*/ 9189370 w 10201511"/>
                <a:gd name="connsiteY56" fmla="*/ 3992466 h 3992466"/>
                <a:gd name="connsiteX57" fmla="*/ 6311044 w 10201511"/>
                <a:gd name="connsiteY57" fmla="*/ 3992465 h 3992466"/>
                <a:gd name="connsiteX58" fmla="*/ 6115854 w 10201511"/>
                <a:gd name="connsiteY58" fmla="*/ 3863084 h 3992466"/>
                <a:gd name="connsiteX59" fmla="*/ 6099207 w 10201511"/>
                <a:gd name="connsiteY59" fmla="*/ 3780629 h 3992466"/>
                <a:gd name="connsiteX60" fmla="*/ 6115854 w 10201511"/>
                <a:gd name="connsiteY60" fmla="*/ 3698173 h 3992466"/>
                <a:gd name="connsiteX61" fmla="*/ 6311044 w 10201511"/>
                <a:gd name="connsiteY61" fmla="*/ 3568792 h 3992466"/>
                <a:gd name="connsiteX62" fmla="*/ 6720010 w 10201511"/>
                <a:gd name="connsiteY62" fmla="*/ 3568792 h 3992466"/>
                <a:gd name="connsiteX63" fmla="*/ 6768790 w 10201511"/>
                <a:gd name="connsiteY63" fmla="*/ 3539196 h 3992466"/>
                <a:gd name="connsiteX64" fmla="*/ 6845947 w 10201511"/>
                <a:gd name="connsiteY64" fmla="*/ 3375589 h 3992466"/>
                <a:gd name="connsiteX65" fmla="*/ 6676654 w 10201511"/>
                <a:gd name="connsiteY65" fmla="*/ 3167874 h 3992466"/>
                <a:gd name="connsiteX66" fmla="*/ 6651205 w 10201511"/>
                <a:gd name="connsiteY66" fmla="*/ 3165308 h 3992466"/>
                <a:gd name="connsiteX67" fmla="*/ 3289941 w 10201511"/>
                <a:gd name="connsiteY67" fmla="*/ 3165308 h 3992466"/>
                <a:gd name="connsiteX68" fmla="*/ 3077918 w 10201511"/>
                <a:gd name="connsiteY68" fmla="*/ 2953285 h 3992466"/>
                <a:gd name="connsiteX69" fmla="*/ 3289941 w 10201511"/>
                <a:gd name="connsiteY69" fmla="*/ 2741262 h 3992466"/>
                <a:gd name="connsiteX70" fmla="*/ 4078173 w 10201511"/>
                <a:gd name="connsiteY70" fmla="*/ 2741262 h 3992466"/>
                <a:gd name="connsiteX71" fmla="*/ 4846854 w 10201511"/>
                <a:gd name="connsiteY71" fmla="*/ 2741262 h 3992466"/>
                <a:gd name="connsiteX72" fmla="*/ 5035879 w 10201511"/>
                <a:gd name="connsiteY72" fmla="*/ 2552237 h 3992466"/>
                <a:gd name="connsiteX73" fmla="*/ 4884949 w 10201511"/>
                <a:gd name="connsiteY73" fmla="*/ 2367052 h 3992466"/>
                <a:gd name="connsiteX74" fmla="*/ 4867646 w 10201511"/>
                <a:gd name="connsiteY74" fmla="*/ 2365308 h 3992466"/>
                <a:gd name="connsiteX75" fmla="*/ 2678829 w 10201511"/>
                <a:gd name="connsiteY75" fmla="*/ 2365308 h 3992466"/>
                <a:gd name="connsiteX76" fmla="*/ 2466806 w 10201511"/>
                <a:gd name="connsiteY76" fmla="*/ 2153285 h 3992466"/>
                <a:gd name="connsiteX77" fmla="*/ 2678829 w 10201511"/>
                <a:gd name="connsiteY77" fmla="*/ 1941262 h 3992466"/>
                <a:gd name="connsiteX78" fmla="*/ 4152596 w 10201511"/>
                <a:gd name="connsiteY78" fmla="*/ 1941262 h 3992466"/>
                <a:gd name="connsiteX79" fmla="*/ 4200436 w 10201511"/>
                <a:gd name="connsiteY79" fmla="*/ 1931604 h 3992466"/>
                <a:gd name="connsiteX80" fmla="*/ 4291790 w 10201511"/>
                <a:gd name="connsiteY80" fmla="*/ 1793782 h 3992466"/>
                <a:gd name="connsiteX81" fmla="*/ 4142214 w 10201511"/>
                <a:gd name="connsiteY81" fmla="*/ 1644206 h 3992466"/>
                <a:gd name="connsiteX82" fmla="*/ 3970674 w 10201511"/>
                <a:gd name="connsiteY82" fmla="*/ 1644206 h 3992466"/>
                <a:gd name="connsiteX83" fmla="*/ 3981056 w 10201511"/>
                <a:gd name="connsiteY83" fmla="*/ 1642110 h 3992466"/>
                <a:gd name="connsiteX84" fmla="*/ 212023 w 10201511"/>
                <a:gd name="connsiteY84" fmla="*/ 1642110 h 3992466"/>
                <a:gd name="connsiteX85" fmla="*/ 0 w 10201511"/>
                <a:gd name="connsiteY85" fmla="*/ 1430087 h 3992466"/>
                <a:gd name="connsiteX86" fmla="*/ 212023 w 10201511"/>
                <a:gd name="connsiteY86" fmla="*/ 1218064 h 3992466"/>
                <a:gd name="connsiteX87" fmla="*/ 3510154 w 10201511"/>
                <a:gd name="connsiteY87" fmla="*/ 1218064 h 3992466"/>
                <a:gd name="connsiteX88" fmla="*/ 3659730 w 10201511"/>
                <a:gd name="connsiteY88" fmla="*/ 1068488 h 3992466"/>
                <a:gd name="connsiteX89" fmla="*/ 3568376 w 10201511"/>
                <a:gd name="connsiteY89" fmla="*/ 930667 h 3992466"/>
                <a:gd name="connsiteX90" fmla="*/ 3561306 w 10201511"/>
                <a:gd name="connsiteY90" fmla="*/ 929239 h 3992466"/>
                <a:gd name="connsiteX91" fmla="*/ 1087620 w 10201511"/>
                <a:gd name="connsiteY91" fmla="*/ 929239 h 3992466"/>
                <a:gd name="connsiteX92" fmla="*/ 924024 w 10201511"/>
                <a:gd name="connsiteY92" fmla="*/ 765643 h 3992466"/>
                <a:gd name="connsiteX93" fmla="*/ 1087620 w 10201511"/>
                <a:gd name="connsiteY93" fmla="*/ 602047 h 3992466"/>
                <a:gd name="connsiteX94" fmla="*/ 3876279 w 10201511"/>
                <a:gd name="connsiteY94" fmla="*/ 602047 h 3992466"/>
                <a:gd name="connsiteX95" fmla="*/ 3913973 w 10201511"/>
                <a:gd name="connsiteY95" fmla="*/ 576634 h 3992466"/>
                <a:gd name="connsiteX96" fmla="*/ 3957782 w 10201511"/>
                <a:gd name="connsiteY96" fmla="*/ 470867 h 3992466"/>
                <a:gd name="connsiteX97" fmla="*/ 3866428 w 10201511"/>
                <a:gd name="connsiteY97" fmla="*/ 333046 h 3992466"/>
                <a:gd name="connsiteX98" fmla="*/ 3837435 w 10201511"/>
                <a:gd name="connsiteY98" fmla="*/ 327192 h 3992466"/>
                <a:gd name="connsiteX99" fmla="*/ 3381569 w 10201511"/>
                <a:gd name="connsiteY99" fmla="*/ 327192 h 3992466"/>
                <a:gd name="connsiteX100" fmla="*/ 3217973 w 10201511"/>
                <a:gd name="connsiteY100" fmla="*/ 163596 h 3992466"/>
                <a:gd name="connsiteX101" fmla="*/ 3381569 w 10201511"/>
                <a:gd name="connsiteY101" fmla="*/ 0 h 3992466"/>
                <a:gd name="connsiteX0-1" fmla="*/ 6099207 w 10201511"/>
                <a:gd name="connsiteY0-2" fmla="*/ 3780628 h 3992466"/>
                <a:gd name="connsiteX1-3" fmla="*/ 6099207 w 10201511"/>
                <a:gd name="connsiteY1-4" fmla="*/ 3780629 h 3992466"/>
                <a:gd name="connsiteX2-5" fmla="*/ 6099207 w 10201511"/>
                <a:gd name="connsiteY2-6" fmla="*/ 3780629 h 3992466"/>
                <a:gd name="connsiteX3-7" fmla="*/ 6099207 w 10201511"/>
                <a:gd name="connsiteY3-8" fmla="*/ 3780628 h 3992466"/>
                <a:gd name="connsiteX4-9" fmla="*/ 3381569 w 10201511"/>
                <a:gd name="connsiteY4-10" fmla="*/ 0 h 3992466"/>
                <a:gd name="connsiteX5-11" fmla="*/ 5522861 w 10201511"/>
                <a:gd name="connsiteY5-12" fmla="*/ 0 h 3992466"/>
                <a:gd name="connsiteX6-13" fmla="*/ 5686457 w 10201511"/>
                <a:gd name="connsiteY6-14" fmla="*/ 163596 h 3992466"/>
                <a:gd name="connsiteX7-15" fmla="*/ 5522861 w 10201511"/>
                <a:gd name="connsiteY7-16" fmla="*/ 327192 h 3992466"/>
                <a:gd name="connsiteX8-17" fmla="*/ 5034043 w 10201511"/>
                <a:gd name="connsiteY8-18" fmla="*/ 327192 h 3992466"/>
                <a:gd name="connsiteX9-19" fmla="*/ 5005050 w 10201511"/>
                <a:gd name="connsiteY9-20" fmla="*/ 333046 h 3992466"/>
                <a:gd name="connsiteX10-21" fmla="*/ 4913696 w 10201511"/>
                <a:gd name="connsiteY10-22" fmla="*/ 470867 h 3992466"/>
                <a:gd name="connsiteX11-23" fmla="*/ 4957506 w 10201511"/>
                <a:gd name="connsiteY11-24" fmla="*/ 576634 h 3992466"/>
                <a:gd name="connsiteX12-25" fmla="*/ 4995199 w 10201511"/>
                <a:gd name="connsiteY12-26" fmla="*/ 602047 h 3992466"/>
                <a:gd name="connsiteX13-27" fmla="*/ 7209354 w 10201511"/>
                <a:gd name="connsiteY13-28" fmla="*/ 602047 h 3992466"/>
                <a:gd name="connsiteX14-29" fmla="*/ 7372950 w 10201511"/>
                <a:gd name="connsiteY14-30" fmla="*/ 765643 h 3992466"/>
                <a:gd name="connsiteX15-31" fmla="*/ 7209354 w 10201511"/>
                <a:gd name="connsiteY15-32" fmla="*/ 929239 h 3992466"/>
                <a:gd name="connsiteX16-33" fmla="*/ 5356511 w 10201511"/>
                <a:gd name="connsiteY16-34" fmla="*/ 929239 h 3992466"/>
                <a:gd name="connsiteX17-35" fmla="*/ 5339059 w 10201511"/>
                <a:gd name="connsiteY17-36" fmla="*/ 932762 h 3992466"/>
                <a:gd name="connsiteX18-37" fmla="*/ 5247705 w 10201511"/>
                <a:gd name="connsiteY18-38" fmla="*/ 1070584 h 3992466"/>
                <a:gd name="connsiteX19-39" fmla="*/ 5339059 w 10201511"/>
                <a:gd name="connsiteY19-40" fmla="*/ 1208406 h 3992466"/>
                <a:gd name="connsiteX20-41" fmla="*/ 5386899 w 10201511"/>
                <a:gd name="connsiteY20-42" fmla="*/ 1218064 h 3992466"/>
                <a:gd name="connsiteX21-43" fmla="*/ 6227277 w 10201511"/>
                <a:gd name="connsiteY21-44" fmla="*/ 1218064 h 3992466"/>
                <a:gd name="connsiteX22-45" fmla="*/ 6439300 w 10201511"/>
                <a:gd name="connsiteY22-46" fmla="*/ 1430087 h 3992466"/>
                <a:gd name="connsiteX23-47" fmla="*/ 6227277 w 10201511"/>
                <a:gd name="connsiteY23-48" fmla="*/ 1642110 h 3992466"/>
                <a:gd name="connsiteX24-49" fmla="*/ 5441631 w 10201511"/>
                <a:gd name="connsiteY24-50" fmla="*/ 1642110 h 3992466"/>
                <a:gd name="connsiteX25-51" fmla="*/ 5452013 w 10201511"/>
                <a:gd name="connsiteY25-52" fmla="*/ 1644206 h 3992466"/>
                <a:gd name="connsiteX26-53" fmla="*/ 5397280 w 10201511"/>
                <a:gd name="connsiteY26-54" fmla="*/ 1644206 h 3992466"/>
                <a:gd name="connsiteX27-55" fmla="*/ 5247704 w 10201511"/>
                <a:gd name="connsiteY27-56" fmla="*/ 1793782 h 3992466"/>
                <a:gd name="connsiteX28-57" fmla="*/ 5339058 w 10201511"/>
                <a:gd name="connsiteY28-58" fmla="*/ 1931604 h 3992466"/>
                <a:gd name="connsiteX29-59" fmla="*/ 5386898 w 10201511"/>
                <a:gd name="connsiteY29-60" fmla="*/ 1941262 h 3992466"/>
                <a:gd name="connsiteX30-61" fmla="*/ 8694084 w 10201511"/>
                <a:gd name="connsiteY30-62" fmla="*/ 1941262 h 3992466"/>
                <a:gd name="connsiteX31-63" fmla="*/ 8906107 w 10201511"/>
                <a:gd name="connsiteY31-64" fmla="*/ 2153285 h 3992466"/>
                <a:gd name="connsiteX32-65" fmla="*/ 8694084 w 10201511"/>
                <a:gd name="connsiteY32-66" fmla="*/ 2365308 h 3992466"/>
                <a:gd name="connsiteX33-67" fmla="*/ 7461677 w 10201511"/>
                <a:gd name="connsiteY33-68" fmla="*/ 2365308 h 3992466"/>
                <a:gd name="connsiteX34-69" fmla="*/ 7394326 w 10201511"/>
                <a:gd name="connsiteY34-70" fmla="*/ 2410717 h 3992466"/>
                <a:gd name="connsiteX35-71" fmla="*/ 7332226 w 10201511"/>
                <a:gd name="connsiteY35-72" fmla="*/ 2560640 h 3992466"/>
                <a:gd name="connsiteX36-73" fmla="*/ 7394326 w 10201511"/>
                <a:gd name="connsiteY36-74" fmla="*/ 2710563 h 3992466"/>
                <a:gd name="connsiteX37-75" fmla="*/ 7439859 w 10201511"/>
                <a:gd name="connsiteY37-76" fmla="*/ 2741262 h 3992466"/>
                <a:gd name="connsiteX38-77" fmla="*/ 9305196 w 10201511"/>
                <a:gd name="connsiteY38-78" fmla="*/ 2741262 h 3992466"/>
                <a:gd name="connsiteX39-79" fmla="*/ 9517219 w 10201511"/>
                <a:gd name="connsiteY39-80" fmla="*/ 2953285 h 3992466"/>
                <a:gd name="connsiteX40-81" fmla="*/ 9305196 w 10201511"/>
                <a:gd name="connsiteY40-82" fmla="*/ 3165308 h 3992466"/>
                <a:gd name="connsiteX41-83" fmla="*/ 8612841 w 10201511"/>
                <a:gd name="connsiteY41-84" fmla="*/ 3165308 h 3992466"/>
                <a:gd name="connsiteX42-85" fmla="*/ 8566326 w 10201511"/>
                <a:gd name="connsiteY42-86" fmla="*/ 3187670 h 3992466"/>
                <a:gd name="connsiteX43-87" fmla="*/ 8489576 w 10201511"/>
                <a:gd name="connsiteY43-88" fmla="*/ 3280872 h 3992466"/>
                <a:gd name="connsiteX44-89" fmla="*/ 8472929 w 10201511"/>
                <a:gd name="connsiteY44-90" fmla="*/ 3363328 h 3992466"/>
                <a:gd name="connsiteX45-91" fmla="*/ 8489576 w 10201511"/>
                <a:gd name="connsiteY45-92" fmla="*/ 3445784 h 3992466"/>
                <a:gd name="connsiteX46-93" fmla="*/ 8621772 w 10201511"/>
                <a:gd name="connsiteY46-94" fmla="*/ 3565640 h 3992466"/>
                <a:gd name="connsiteX47-95" fmla="*/ 8642619 w 10201511"/>
                <a:gd name="connsiteY47-96" fmla="*/ 3568792 h 3992466"/>
                <a:gd name="connsiteX48-97" fmla="*/ 9189371 w 10201511"/>
                <a:gd name="connsiteY48-98" fmla="*/ 3568792 h 3992466"/>
                <a:gd name="connsiteX49-99" fmla="*/ 9232064 w 10201511"/>
                <a:gd name="connsiteY49-100" fmla="*/ 3573096 h 3992466"/>
                <a:gd name="connsiteX50-101" fmla="*/ 9238727 w 10201511"/>
                <a:gd name="connsiteY50-102" fmla="*/ 3575164 h 3992466"/>
                <a:gd name="connsiteX51-103" fmla="*/ 10201511 w 10201511"/>
                <a:gd name="connsiteY51-104" fmla="*/ 3575165 h 3992466"/>
                <a:gd name="connsiteX52-105" fmla="*/ 10197819 w 10201511"/>
                <a:gd name="connsiteY52-106" fmla="*/ 3575537 h 3992466"/>
                <a:gd name="connsiteX53-107" fmla="*/ 9239928 w 10201511"/>
                <a:gd name="connsiteY53-108" fmla="*/ 3575537 h 3992466"/>
                <a:gd name="connsiteX54-109" fmla="*/ 9271827 w 10201511"/>
                <a:gd name="connsiteY54-110" fmla="*/ 3585439 h 3992466"/>
                <a:gd name="connsiteX55-111" fmla="*/ 9401208 w 10201511"/>
                <a:gd name="connsiteY55-112" fmla="*/ 3780629 h 3992466"/>
                <a:gd name="connsiteX56-113" fmla="*/ 9401207 w 10201511"/>
                <a:gd name="connsiteY56-114" fmla="*/ 3780629 h 3992466"/>
                <a:gd name="connsiteX57-115" fmla="*/ 9189370 w 10201511"/>
                <a:gd name="connsiteY57-116" fmla="*/ 3992466 h 3992466"/>
                <a:gd name="connsiteX58-117" fmla="*/ 6311044 w 10201511"/>
                <a:gd name="connsiteY58-118" fmla="*/ 3992465 h 3992466"/>
                <a:gd name="connsiteX59-119" fmla="*/ 6115854 w 10201511"/>
                <a:gd name="connsiteY59-120" fmla="*/ 3863084 h 3992466"/>
                <a:gd name="connsiteX60-121" fmla="*/ 6099207 w 10201511"/>
                <a:gd name="connsiteY60-122" fmla="*/ 3780629 h 3992466"/>
                <a:gd name="connsiteX61-123" fmla="*/ 6115854 w 10201511"/>
                <a:gd name="connsiteY61-124" fmla="*/ 3698173 h 3992466"/>
                <a:gd name="connsiteX62-125" fmla="*/ 6311044 w 10201511"/>
                <a:gd name="connsiteY62-126" fmla="*/ 3568792 h 3992466"/>
                <a:gd name="connsiteX63-127" fmla="*/ 6720010 w 10201511"/>
                <a:gd name="connsiteY63-128" fmla="*/ 3568792 h 3992466"/>
                <a:gd name="connsiteX64-129" fmla="*/ 6768790 w 10201511"/>
                <a:gd name="connsiteY64-130" fmla="*/ 3539196 h 3992466"/>
                <a:gd name="connsiteX65-131" fmla="*/ 6845947 w 10201511"/>
                <a:gd name="connsiteY65-132" fmla="*/ 3375589 h 3992466"/>
                <a:gd name="connsiteX66-133" fmla="*/ 6676654 w 10201511"/>
                <a:gd name="connsiteY66-134" fmla="*/ 3167874 h 3992466"/>
                <a:gd name="connsiteX67-135" fmla="*/ 6651205 w 10201511"/>
                <a:gd name="connsiteY67-136" fmla="*/ 3165308 h 3992466"/>
                <a:gd name="connsiteX68-137" fmla="*/ 3289941 w 10201511"/>
                <a:gd name="connsiteY68-138" fmla="*/ 3165308 h 3992466"/>
                <a:gd name="connsiteX69-139" fmla="*/ 3077918 w 10201511"/>
                <a:gd name="connsiteY69-140" fmla="*/ 2953285 h 3992466"/>
                <a:gd name="connsiteX70-141" fmla="*/ 3289941 w 10201511"/>
                <a:gd name="connsiteY70-142" fmla="*/ 2741262 h 3992466"/>
                <a:gd name="connsiteX71-143" fmla="*/ 4078173 w 10201511"/>
                <a:gd name="connsiteY71-144" fmla="*/ 2741262 h 3992466"/>
                <a:gd name="connsiteX72-145" fmla="*/ 4846854 w 10201511"/>
                <a:gd name="connsiteY72-146" fmla="*/ 2741262 h 3992466"/>
                <a:gd name="connsiteX73-147" fmla="*/ 5035879 w 10201511"/>
                <a:gd name="connsiteY73-148" fmla="*/ 2552237 h 3992466"/>
                <a:gd name="connsiteX74-149" fmla="*/ 4884949 w 10201511"/>
                <a:gd name="connsiteY74-150" fmla="*/ 2367052 h 3992466"/>
                <a:gd name="connsiteX75-151" fmla="*/ 4867646 w 10201511"/>
                <a:gd name="connsiteY75-152" fmla="*/ 2365308 h 3992466"/>
                <a:gd name="connsiteX76-153" fmla="*/ 2678829 w 10201511"/>
                <a:gd name="connsiteY76-154" fmla="*/ 2365308 h 3992466"/>
                <a:gd name="connsiteX77-155" fmla="*/ 2466806 w 10201511"/>
                <a:gd name="connsiteY77-156" fmla="*/ 2153285 h 3992466"/>
                <a:gd name="connsiteX78-157" fmla="*/ 2678829 w 10201511"/>
                <a:gd name="connsiteY78-158" fmla="*/ 1941262 h 3992466"/>
                <a:gd name="connsiteX79-159" fmla="*/ 4152596 w 10201511"/>
                <a:gd name="connsiteY79-160" fmla="*/ 1941262 h 3992466"/>
                <a:gd name="connsiteX80-161" fmla="*/ 4200436 w 10201511"/>
                <a:gd name="connsiteY80-162" fmla="*/ 1931604 h 3992466"/>
                <a:gd name="connsiteX81-163" fmla="*/ 4291790 w 10201511"/>
                <a:gd name="connsiteY81-164" fmla="*/ 1793782 h 3992466"/>
                <a:gd name="connsiteX82-165" fmla="*/ 4142214 w 10201511"/>
                <a:gd name="connsiteY82-166" fmla="*/ 1644206 h 3992466"/>
                <a:gd name="connsiteX83-167" fmla="*/ 3970674 w 10201511"/>
                <a:gd name="connsiteY83-168" fmla="*/ 1644206 h 3992466"/>
                <a:gd name="connsiteX84-169" fmla="*/ 3981056 w 10201511"/>
                <a:gd name="connsiteY84-170" fmla="*/ 1642110 h 3992466"/>
                <a:gd name="connsiteX85-171" fmla="*/ 212023 w 10201511"/>
                <a:gd name="connsiteY85-172" fmla="*/ 1642110 h 3992466"/>
                <a:gd name="connsiteX86-173" fmla="*/ 0 w 10201511"/>
                <a:gd name="connsiteY86-174" fmla="*/ 1430087 h 3992466"/>
                <a:gd name="connsiteX87-175" fmla="*/ 212023 w 10201511"/>
                <a:gd name="connsiteY87-176" fmla="*/ 1218064 h 3992466"/>
                <a:gd name="connsiteX88-177" fmla="*/ 3510154 w 10201511"/>
                <a:gd name="connsiteY88-178" fmla="*/ 1218064 h 3992466"/>
                <a:gd name="connsiteX89-179" fmla="*/ 3659730 w 10201511"/>
                <a:gd name="connsiteY89-180" fmla="*/ 1068488 h 3992466"/>
                <a:gd name="connsiteX90-181" fmla="*/ 3568376 w 10201511"/>
                <a:gd name="connsiteY90-182" fmla="*/ 930667 h 3992466"/>
                <a:gd name="connsiteX91-183" fmla="*/ 3561306 w 10201511"/>
                <a:gd name="connsiteY91-184" fmla="*/ 929239 h 3992466"/>
                <a:gd name="connsiteX92-185" fmla="*/ 1087620 w 10201511"/>
                <a:gd name="connsiteY92-186" fmla="*/ 929239 h 3992466"/>
                <a:gd name="connsiteX93-187" fmla="*/ 924024 w 10201511"/>
                <a:gd name="connsiteY93-188" fmla="*/ 765643 h 3992466"/>
                <a:gd name="connsiteX94-189" fmla="*/ 1087620 w 10201511"/>
                <a:gd name="connsiteY94-190" fmla="*/ 602047 h 3992466"/>
                <a:gd name="connsiteX95-191" fmla="*/ 3876279 w 10201511"/>
                <a:gd name="connsiteY95-192" fmla="*/ 602047 h 3992466"/>
                <a:gd name="connsiteX96-193" fmla="*/ 3913973 w 10201511"/>
                <a:gd name="connsiteY96-194" fmla="*/ 576634 h 3992466"/>
                <a:gd name="connsiteX97-195" fmla="*/ 3957782 w 10201511"/>
                <a:gd name="connsiteY97-196" fmla="*/ 470867 h 3992466"/>
                <a:gd name="connsiteX98-197" fmla="*/ 3866428 w 10201511"/>
                <a:gd name="connsiteY98-198" fmla="*/ 333046 h 3992466"/>
                <a:gd name="connsiteX99-199" fmla="*/ 3837435 w 10201511"/>
                <a:gd name="connsiteY99-200" fmla="*/ 327192 h 3992466"/>
                <a:gd name="connsiteX100-201" fmla="*/ 3381569 w 10201511"/>
                <a:gd name="connsiteY100-202" fmla="*/ 327192 h 3992466"/>
                <a:gd name="connsiteX101-203" fmla="*/ 3217973 w 10201511"/>
                <a:gd name="connsiteY101-204" fmla="*/ 163596 h 3992466"/>
                <a:gd name="connsiteX102" fmla="*/ 3381569 w 10201511"/>
                <a:gd name="connsiteY102" fmla="*/ 0 h 3992466"/>
                <a:gd name="connsiteX0-205" fmla="*/ 6099207 w 10201511"/>
                <a:gd name="connsiteY0-206" fmla="*/ 3780628 h 3992466"/>
                <a:gd name="connsiteX1-207" fmla="*/ 6099207 w 10201511"/>
                <a:gd name="connsiteY1-208" fmla="*/ 3780629 h 3992466"/>
                <a:gd name="connsiteX2-209" fmla="*/ 6099207 w 10201511"/>
                <a:gd name="connsiteY2-210" fmla="*/ 3780629 h 3992466"/>
                <a:gd name="connsiteX3-211" fmla="*/ 6099207 w 10201511"/>
                <a:gd name="connsiteY3-212" fmla="*/ 3780628 h 3992466"/>
                <a:gd name="connsiteX4-213" fmla="*/ 3381569 w 10201511"/>
                <a:gd name="connsiteY4-214" fmla="*/ 0 h 3992466"/>
                <a:gd name="connsiteX5-215" fmla="*/ 5522861 w 10201511"/>
                <a:gd name="connsiteY5-216" fmla="*/ 0 h 3992466"/>
                <a:gd name="connsiteX6-217" fmla="*/ 5686457 w 10201511"/>
                <a:gd name="connsiteY6-218" fmla="*/ 163596 h 3992466"/>
                <a:gd name="connsiteX7-219" fmla="*/ 5522861 w 10201511"/>
                <a:gd name="connsiteY7-220" fmla="*/ 327192 h 3992466"/>
                <a:gd name="connsiteX8-221" fmla="*/ 5034043 w 10201511"/>
                <a:gd name="connsiteY8-222" fmla="*/ 327192 h 3992466"/>
                <a:gd name="connsiteX9-223" fmla="*/ 5005050 w 10201511"/>
                <a:gd name="connsiteY9-224" fmla="*/ 333046 h 3992466"/>
                <a:gd name="connsiteX10-225" fmla="*/ 4913696 w 10201511"/>
                <a:gd name="connsiteY10-226" fmla="*/ 470867 h 3992466"/>
                <a:gd name="connsiteX11-227" fmla="*/ 4957506 w 10201511"/>
                <a:gd name="connsiteY11-228" fmla="*/ 576634 h 3992466"/>
                <a:gd name="connsiteX12-229" fmla="*/ 4995199 w 10201511"/>
                <a:gd name="connsiteY12-230" fmla="*/ 602047 h 3992466"/>
                <a:gd name="connsiteX13-231" fmla="*/ 7209354 w 10201511"/>
                <a:gd name="connsiteY13-232" fmla="*/ 602047 h 3992466"/>
                <a:gd name="connsiteX14-233" fmla="*/ 7372950 w 10201511"/>
                <a:gd name="connsiteY14-234" fmla="*/ 765643 h 3992466"/>
                <a:gd name="connsiteX15-235" fmla="*/ 7209354 w 10201511"/>
                <a:gd name="connsiteY15-236" fmla="*/ 929239 h 3992466"/>
                <a:gd name="connsiteX16-237" fmla="*/ 5356511 w 10201511"/>
                <a:gd name="connsiteY16-238" fmla="*/ 929239 h 3992466"/>
                <a:gd name="connsiteX17-239" fmla="*/ 5339059 w 10201511"/>
                <a:gd name="connsiteY17-240" fmla="*/ 932762 h 3992466"/>
                <a:gd name="connsiteX18-241" fmla="*/ 5247705 w 10201511"/>
                <a:gd name="connsiteY18-242" fmla="*/ 1070584 h 3992466"/>
                <a:gd name="connsiteX19-243" fmla="*/ 5339059 w 10201511"/>
                <a:gd name="connsiteY19-244" fmla="*/ 1208406 h 3992466"/>
                <a:gd name="connsiteX20-245" fmla="*/ 5386899 w 10201511"/>
                <a:gd name="connsiteY20-246" fmla="*/ 1218064 h 3992466"/>
                <a:gd name="connsiteX21-247" fmla="*/ 6227277 w 10201511"/>
                <a:gd name="connsiteY21-248" fmla="*/ 1218064 h 3992466"/>
                <a:gd name="connsiteX22-249" fmla="*/ 6439300 w 10201511"/>
                <a:gd name="connsiteY22-250" fmla="*/ 1430087 h 3992466"/>
                <a:gd name="connsiteX23-251" fmla="*/ 6227277 w 10201511"/>
                <a:gd name="connsiteY23-252" fmla="*/ 1642110 h 3992466"/>
                <a:gd name="connsiteX24-253" fmla="*/ 5441631 w 10201511"/>
                <a:gd name="connsiteY24-254" fmla="*/ 1642110 h 3992466"/>
                <a:gd name="connsiteX25-255" fmla="*/ 5452013 w 10201511"/>
                <a:gd name="connsiteY25-256" fmla="*/ 1644206 h 3992466"/>
                <a:gd name="connsiteX26-257" fmla="*/ 5397280 w 10201511"/>
                <a:gd name="connsiteY26-258" fmla="*/ 1644206 h 3992466"/>
                <a:gd name="connsiteX27-259" fmla="*/ 5247704 w 10201511"/>
                <a:gd name="connsiteY27-260" fmla="*/ 1793782 h 3992466"/>
                <a:gd name="connsiteX28-261" fmla="*/ 5339058 w 10201511"/>
                <a:gd name="connsiteY28-262" fmla="*/ 1931604 h 3992466"/>
                <a:gd name="connsiteX29-263" fmla="*/ 5386898 w 10201511"/>
                <a:gd name="connsiteY29-264" fmla="*/ 1941262 h 3992466"/>
                <a:gd name="connsiteX30-265" fmla="*/ 8694084 w 10201511"/>
                <a:gd name="connsiteY30-266" fmla="*/ 1941262 h 3992466"/>
                <a:gd name="connsiteX31-267" fmla="*/ 8906107 w 10201511"/>
                <a:gd name="connsiteY31-268" fmla="*/ 2153285 h 3992466"/>
                <a:gd name="connsiteX32-269" fmla="*/ 8694084 w 10201511"/>
                <a:gd name="connsiteY32-270" fmla="*/ 2365308 h 3992466"/>
                <a:gd name="connsiteX33-271" fmla="*/ 7461677 w 10201511"/>
                <a:gd name="connsiteY33-272" fmla="*/ 2365308 h 3992466"/>
                <a:gd name="connsiteX34-273" fmla="*/ 7394326 w 10201511"/>
                <a:gd name="connsiteY34-274" fmla="*/ 2410717 h 3992466"/>
                <a:gd name="connsiteX35-275" fmla="*/ 7332226 w 10201511"/>
                <a:gd name="connsiteY35-276" fmla="*/ 2560640 h 3992466"/>
                <a:gd name="connsiteX36-277" fmla="*/ 7394326 w 10201511"/>
                <a:gd name="connsiteY36-278" fmla="*/ 2710563 h 3992466"/>
                <a:gd name="connsiteX37-279" fmla="*/ 7439859 w 10201511"/>
                <a:gd name="connsiteY37-280" fmla="*/ 2741262 h 3992466"/>
                <a:gd name="connsiteX38-281" fmla="*/ 9305196 w 10201511"/>
                <a:gd name="connsiteY38-282" fmla="*/ 2741262 h 3992466"/>
                <a:gd name="connsiteX39-283" fmla="*/ 9517219 w 10201511"/>
                <a:gd name="connsiteY39-284" fmla="*/ 2953285 h 3992466"/>
                <a:gd name="connsiteX40-285" fmla="*/ 9305196 w 10201511"/>
                <a:gd name="connsiteY40-286" fmla="*/ 3165308 h 3992466"/>
                <a:gd name="connsiteX41-287" fmla="*/ 8612841 w 10201511"/>
                <a:gd name="connsiteY41-288" fmla="*/ 3165308 h 3992466"/>
                <a:gd name="connsiteX42-289" fmla="*/ 8566326 w 10201511"/>
                <a:gd name="connsiteY42-290" fmla="*/ 3187670 h 3992466"/>
                <a:gd name="connsiteX43-291" fmla="*/ 8489576 w 10201511"/>
                <a:gd name="connsiteY43-292" fmla="*/ 3280872 h 3992466"/>
                <a:gd name="connsiteX44-293" fmla="*/ 8472929 w 10201511"/>
                <a:gd name="connsiteY44-294" fmla="*/ 3363328 h 3992466"/>
                <a:gd name="connsiteX45-295" fmla="*/ 8489576 w 10201511"/>
                <a:gd name="connsiteY45-296" fmla="*/ 3445784 h 3992466"/>
                <a:gd name="connsiteX46-297" fmla="*/ 8621772 w 10201511"/>
                <a:gd name="connsiteY46-298" fmla="*/ 3565640 h 3992466"/>
                <a:gd name="connsiteX47-299" fmla="*/ 8642619 w 10201511"/>
                <a:gd name="connsiteY47-300" fmla="*/ 3568792 h 3992466"/>
                <a:gd name="connsiteX48-301" fmla="*/ 9189371 w 10201511"/>
                <a:gd name="connsiteY48-302" fmla="*/ 3568792 h 3992466"/>
                <a:gd name="connsiteX49-303" fmla="*/ 9232064 w 10201511"/>
                <a:gd name="connsiteY49-304" fmla="*/ 3573096 h 3992466"/>
                <a:gd name="connsiteX50-305" fmla="*/ 9238727 w 10201511"/>
                <a:gd name="connsiteY50-306" fmla="*/ 3575164 h 3992466"/>
                <a:gd name="connsiteX51-307" fmla="*/ 10201511 w 10201511"/>
                <a:gd name="connsiteY51-308" fmla="*/ 3575165 h 3992466"/>
                <a:gd name="connsiteX52-309" fmla="*/ 9239928 w 10201511"/>
                <a:gd name="connsiteY52-310" fmla="*/ 3575537 h 3992466"/>
                <a:gd name="connsiteX53-311" fmla="*/ 9271827 w 10201511"/>
                <a:gd name="connsiteY53-312" fmla="*/ 3585439 h 3992466"/>
                <a:gd name="connsiteX54-313" fmla="*/ 9401208 w 10201511"/>
                <a:gd name="connsiteY54-314" fmla="*/ 3780629 h 3992466"/>
                <a:gd name="connsiteX55-315" fmla="*/ 9401207 w 10201511"/>
                <a:gd name="connsiteY55-316" fmla="*/ 3780629 h 3992466"/>
                <a:gd name="connsiteX56-317" fmla="*/ 9189370 w 10201511"/>
                <a:gd name="connsiteY56-318" fmla="*/ 3992466 h 3992466"/>
                <a:gd name="connsiteX57-319" fmla="*/ 6311044 w 10201511"/>
                <a:gd name="connsiteY57-320" fmla="*/ 3992465 h 3992466"/>
                <a:gd name="connsiteX58-321" fmla="*/ 6115854 w 10201511"/>
                <a:gd name="connsiteY58-322" fmla="*/ 3863084 h 3992466"/>
                <a:gd name="connsiteX59-323" fmla="*/ 6099207 w 10201511"/>
                <a:gd name="connsiteY59-324" fmla="*/ 3780629 h 3992466"/>
                <a:gd name="connsiteX60-325" fmla="*/ 6115854 w 10201511"/>
                <a:gd name="connsiteY60-326" fmla="*/ 3698173 h 3992466"/>
                <a:gd name="connsiteX61-327" fmla="*/ 6311044 w 10201511"/>
                <a:gd name="connsiteY61-328" fmla="*/ 3568792 h 3992466"/>
                <a:gd name="connsiteX62-329" fmla="*/ 6720010 w 10201511"/>
                <a:gd name="connsiteY62-330" fmla="*/ 3568792 h 3992466"/>
                <a:gd name="connsiteX63-331" fmla="*/ 6768790 w 10201511"/>
                <a:gd name="connsiteY63-332" fmla="*/ 3539196 h 3992466"/>
                <a:gd name="connsiteX64-333" fmla="*/ 6845947 w 10201511"/>
                <a:gd name="connsiteY64-334" fmla="*/ 3375589 h 3992466"/>
                <a:gd name="connsiteX65-335" fmla="*/ 6676654 w 10201511"/>
                <a:gd name="connsiteY65-336" fmla="*/ 3167874 h 3992466"/>
                <a:gd name="connsiteX66-337" fmla="*/ 6651205 w 10201511"/>
                <a:gd name="connsiteY66-338" fmla="*/ 3165308 h 3992466"/>
                <a:gd name="connsiteX67-339" fmla="*/ 3289941 w 10201511"/>
                <a:gd name="connsiteY67-340" fmla="*/ 3165308 h 3992466"/>
                <a:gd name="connsiteX68-341" fmla="*/ 3077918 w 10201511"/>
                <a:gd name="connsiteY68-342" fmla="*/ 2953285 h 3992466"/>
                <a:gd name="connsiteX69-343" fmla="*/ 3289941 w 10201511"/>
                <a:gd name="connsiteY69-344" fmla="*/ 2741262 h 3992466"/>
                <a:gd name="connsiteX70-345" fmla="*/ 4078173 w 10201511"/>
                <a:gd name="connsiteY70-346" fmla="*/ 2741262 h 3992466"/>
                <a:gd name="connsiteX71-347" fmla="*/ 4846854 w 10201511"/>
                <a:gd name="connsiteY71-348" fmla="*/ 2741262 h 3992466"/>
                <a:gd name="connsiteX72-349" fmla="*/ 5035879 w 10201511"/>
                <a:gd name="connsiteY72-350" fmla="*/ 2552237 h 3992466"/>
                <a:gd name="connsiteX73-351" fmla="*/ 4884949 w 10201511"/>
                <a:gd name="connsiteY73-352" fmla="*/ 2367052 h 3992466"/>
                <a:gd name="connsiteX74-353" fmla="*/ 4867646 w 10201511"/>
                <a:gd name="connsiteY74-354" fmla="*/ 2365308 h 3992466"/>
                <a:gd name="connsiteX75-355" fmla="*/ 2678829 w 10201511"/>
                <a:gd name="connsiteY75-356" fmla="*/ 2365308 h 3992466"/>
                <a:gd name="connsiteX76-357" fmla="*/ 2466806 w 10201511"/>
                <a:gd name="connsiteY76-358" fmla="*/ 2153285 h 3992466"/>
                <a:gd name="connsiteX77-359" fmla="*/ 2678829 w 10201511"/>
                <a:gd name="connsiteY77-360" fmla="*/ 1941262 h 3992466"/>
                <a:gd name="connsiteX78-361" fmla="*/ 4152596 w 10201511"/>
                <a:gd name="connsiteY78-362" fmla="*/ 1941262 h 3992466"/>
                <a:gd name="connsiteX79-363" fmla="*/ 4200436 w 10201511"/>
                <a:gd name="connsiteY79-364" fmla="*/ 1931604 h 3992466"/>
                <a:gd name="connsiteX80-365" fmla="*/ 4291790 w 10201511"/>
                <a:gd name="connsiteY80-366" fmla="*/ 1793782 h 3992466"/>
                <a:gd name="connsiteX81-367" fmla="*/ 4142214 w 10201511"/>
                <a:gd name="connsiteY81-368" fmla="*/ 1644206 h 3992466"/>
                <a:gd name="connsiteX82-369" fmla="*/ 3970674 w 10201511"/>
                <a:gd name="connsiteY82-370" fmla="*/ 1644206 h 3992466"/>
                <a:gd name="connsiteX83-371" fmla="*/ 3981056 w 10201511"/>
                <a:gd name="connsiteY83-372" fmla="*/ 1642110 h 3992466"/>
                <a:gd name="connsiteX84-373" fmla="*/ 212023 w 10201511"/>
                <a:gd name="connsiteY84-374" fmla="*/ 1642110 h 3992466"/>
                <a:gd name="connsiteX85-375" fmla="*/ 0 w 10201511"/>
                <a:gd name="connsiteY85-376" fmla="*/ 1430087 h 3992466"/>
                <a:gd name="connsiteX86-377" fmla="*/ 212023 w 10201511"/>
                <a:gd name="connsiteY86-378" fmla="*/ 1218064 h 3992466"/>
                <a:gd name="connsiteX87-379" fmla="*/ 3510154 w 10201511"/>
                <a:gd name="connsiteY87-380" fmla="*/ 1218064 h 3992466"/>
                <a:gd name="connsiteX88-381" fmla="*/ 3659730 w 10201511"/>
                <a:gd name="connsiteY88-382" fmla="*/ 1068488 h 3992466"/>
                <a:gd name="connsiteX89-383" fmla="*/ 3568376 w 10201511"/>
                <a:gd name="connsiteY89-384" fmla="*/ 930667 h 3992466"/>
                <a:gd name="connsiteX90-385" fmla="*/ 3561306 w 10201511"/>
                <a:gd name="connsiteY90-386" fmla="*/ 929239 h 3992466"/>
                <a:gd name="connsiteX91-387" fmla="*/ 1087620 w 10201511"/>
                <a:gd name="connsiteY91-388" fmla="*/ 929239 h 3992466"/>
                <a:gd name="connsiteX92-389" fmla="*/ 924024 w 10201511"/>
                <a:gd name="connsiteY92-390" fmla="*/ 765643 h 3992466"/>
                <a:gd name="connsiteX93-391" fmla="*/ 1087620 w 10201511"/>
                <a:gd name="connsiteY93-392" fmla="*/ 602047 h 3992466"/>
                <a:gd name="connsiteX94-393" fmla="*/ 3876279 w 10201511"/>
                <a:gd name="connsiteY94-394" fmla="*/ 602047 h 3992466"/>
                <a:gd name="connsiteX95-395" fmla="*/ 3913973 w 10201511"/>
                <a:gd name="connsiteY95-396" fmla="*/ 576634 h 3992466"/>
                <a:gd name="connsiteX96-397" fmla="*/ 3957782 w 10201511"/>
                <a:gd name="connsiteY96-398" fmla="*/ 470867 h 3992466"/>
                <a:gd name="connsiteX97-399" fmla="*/ 3866428 w 10201511"/>
                <a:gd name="connsiteY97-400" fmla="*/ 333046 h 3992466"/>
                <a:gd name="connsiteX98-401" fmla="*/ 3837435 w 10201511"/>
                <a:gd name="connsiteY98-402" fmla="*/ 327192 h 3992466"/>
                <a:gd name="connsiteX99-403" fmla="*/ 3381569 w 10201511"/>
                <a:gd name="connsiteY99-404" fmla="*/ 327192 h 3992466"/>
                <a:gd name="connsiteX100-405" fmla="*/ 3217973 w 10201511"/>
                <a:gd name="connsiteY100-406" fmla="*/ 163596 h 3992466"/>
                <a:gd name="connsiteX101-407" fmla="*/ 3381569 w 10201511"/>
                <a:gd name="connsiteY101-408" fmla="*/ 0 h 3992466"/>
                <a:gd name="connsiteX0-409" fmla="*/ 6099207 w 9517219"/>
                <a:gd name="connsiteY0-410" fmla="*/ 3780628 h 3992466"/>
                <a:gd name="connsiteX1-411" fmla="*/ 6099207 w 9517219"/>
                <a:gd name="connsiteY1-412" fmla="*/ 3780629 h 3992466"/>
                <a:gd name="connsiteX2-413" fmla="*/ 6099207 w 9517219"/>
                <a:gd name="connsiteY2-414" fmla="*/ 3780629 h 3992466"/>
                <a:gd name="connsiteX3-415" fmla="*/ 6099207 w 9517219"/>
                <a:gd name="connsiteY3-416" fmla="*/ 3780628 h 3992466"/>
                <a:gd name="connsiteX4-417" fmla="*/ 3381569 w 9517219"/>
                <a:gd name="connsiteY4-418" fmla="*/ 0 h 3992466"/>
                <a:gd name="connsiteX5-419" fmla="*/ 5522861 w 9517219"/>
                <a:gd name="connsiteY5-420" fmla="*/ 0 h 3992466"/>
                <a:gd name="connsiteX6-421" fmla="*/ 5686457 w 9517219"/>
                <a:gd name="connsiteY6-422" fmla="*/ 163596 h 3992466"/>
                <a:gd name="connsiteX7-423" fmla="*/ 5522861 w 9517219"/>
                <a:gd name="connsiteY7-424" fmla="*/ 327192 h 3992466"/>
                <a:gd name="connsiteX8-425" fmla="*/ 5034043 w 9517219"/>
                <a:gd name="connsiteY8-426" fmla="*/ 327192 h 3992466"/>
                <a:gd name="connsiteX9-427" fmla="*/ 5005050 w 9517219"/>
                <a:gd name="connsiteY9-428" fmla="*/ 333046 h 3992466"/>
                <a:gd name="connsiteX10-429" fmla="*/ 4913696 w 9517219"/>
                <a:gd name="connsiteY10-430" fmla="*/ 470867 h 3992466"/>
                <a:gd name="connsiteX11-431" fmla="*/ 4957506 w 9517219"/>
                <a:gd name="connsiteY11-432" fmla="*/ 576634 h 3992466"/>
                <a:gd name="connsiteX12-433" fmla="*/ 4995199 w 9517219"/>
                <a:gd name="connsiteY12-434" fmla="*/ 602047 h 3992466"/>
                <a:gd name="connsiteX13-435" fmla="*/ 7209354 w 9517219"/>
                <a:gd name="connsiteY13-436" fmla="*/ 602047 h 3992466"/>
                <a:gd name="connsiteX14-437" fmla="*/ 7372950 w 9517219"/>
                <a:gd name="connsiteY14-438" fmla="*/ 765643 h 3992466"/>
                <a:gd name="connsiteX15-439" fmla="*/ 7209354 w 9517219"/>
                <a:gd name="connsiteY15-440" fmla="*/ 929239 h 3992466"/>
                <a:gd name="connsiteX16-441" fmla="*/ 5356511 w 9517219"/>
                <a:gd name="connsiteY16-442" fmla="*/ 929239 h 3992466"/>
                <a:gd name="connsiteX17-443" fmla="*/ 5339059 w 9517219"/>
                <a:gd name="connsiteY17-444" fmla="*/ 932762 h 3992466"/>
                <a:gd name="connsiteX18-445" fmla="*/ 5247705 w 9517219"/>
                <a:gd name="connsiteY18-446" fmla="*/ 1070584 h 3992466"/>
                <a:gd name="connsiteX19-447" fmla="*/ 5339059 w 9517219"/>
                <a:gd name="connsiteY19-448" fmla="*/ 1208406 h 3992466"/>
                <a:gd name="connsiteX20-449" fmla="*/ 5386899 w 9517219"/>
                <a:gd name="connsiteY20-450" fmla="*/ 1218064 h 3992466"/>
                <a:gd name="connsiteX21-451" fmla="*/ 6227277 w 9517219"/>
                <a:gd name="connsiteY21-452" fmla="*/ 1218064 h 3992466"/>
                <a:gd name="connsiteX22-453" fmla="*/ 6439300 w 9517219"/>
                <a:gd name="connsiteY22-454" fmla="*/ 1430087 h 3992466"/>
                <a:gd name="connsiteX23-455" fmla="*/ 6227277 w 9517219"/>
                <a:gd name="connsiteY23-456" fmla="*/ 1642110 h 3992466"/>
                <a:gd name="connsiteX24-457" fmla="*/ 5441631 w 9517219"/>
                <a:gd name="connsiteY24-458" fmla="*/ 1642110 h 3992466"/>
                <a:gd name="connsiteX25-459" fmla="*/ 5452013 w 9517219"/>
                <a:gd name="connsiteY25-460" fmla="*/ 1644206 h 3992466"/>
                <a:gd name="connsiteX26-461" fmla="*/ 5397280 w 9517219"/>
                <a:gd name="connsiteY26-462" fmla="*/ 1644206 h 3992466"/>
                <a:gd name="connsiteX27-463" fmla="*/ 5247704 w 9517219"/>
                <a:gd name="connsiteY27-464" fmla="*/ 1793782 h 3992466"/>
                <a:gd name="connsiteX28-465" fmla="*/ 5339058 w 9517219"/>
                <a:gd name="connsiteY28-466" fmla="*/ 1931604 h 3992466"/>
                <a:gd name="connsiteX29-467" fmla="*/ 5386898 w 9517219"/>
                <a:gd name="connsiteY29-468" fmla="*/ 1941262 h 3992466"/>
                <a:gd name="connsiteX30-469" fmla="*/ 8694084 w 9517219"/>
                <a:gd name="connsiteY30-470" fmla="*/ 1941262 h 3992466"/>
                <a:gd name="connsiteX31-471" fmla="*/ 8906107 w 9517219"/>
                <a:gd name="connsiteY31-472" fmla="*/ 2153285 h 3992466"/>
                <a:gd name="connsiteX32-473" fmla="*/ 8694084 w 9517219"/>
                <a:gd name="connsiteY32-474" fmla="*/ 2365308 h 3992466"/>
                <a:gd name="connsiteX33-475" fmla="*/ 7461677 w 9517219"/>
                <a:gd name="connsiteY33-476" fmla="*/ 2365308 h 3992466"/>
                <a:gd name="connsiteX34-477" fmla="*/ 7394326 w 9517219"/>
                <a:gd name="connsiteY34-478" fmla="*/ 2410717 h 3992466"/>
                <a:gd name="connsiteX35-479" fmla="*/ 7332226 w 9517219"/>
                <a:gd name="connsiteY35-480" fmla="*/ 2560640 h 3992466"/>
                <a:gd name="connsiteX36-481" fmla="*/ 7394326 w 9517219"/>
                <a:gd name="connsiteY36-482" fmla="*/ 2710563 h 3992466"/>
                <a:gd name="connsiteX37-483" fmla="*/ 7439859 w 9517219"/>
                <a:gd name="connsiteY37-484" fmla="*/ 2741262 h 3992466"/>
                <a:gd name="connsiteX38-485" fmla="*/ 9305196 w 9517219"/>
                <a:gd name="connsiteY38-486" fmla="*/ 2741262 h 3992466"/>
                <a:gd name="connsiteX39-487" fmla="*/ 9517219 w 9517219"/>
                <a:gd name="connsiteY39-488" fmla="*/ 2953285 h 3992466"/>
                <a:gd name="connsiteX40-489" fmla="*/ 9305196 w 9517219"/>
                <a:gd name="connsiteY40-490" fmla="*/ 3165308 h 3992466"/>
                <a:gd name="connsiteX41-491" fmla="*/ 8612841 w 9517219"/>
                <a:gd name="connsiteY41-492" fmla="*/ 3165308 h 3992466"/>
                <a:gd name="connsiteX42-493" fmla="*/ 8566326 w 9517219"/>
                <a:gd name="connsiteY42-494" fmla="*/ 3187670 h 3992466"/>
                <a:gd name="connsiteX43-495" fmla="*/ 8489576 w 9517219"/>
                <a:gd name="connsiteY43-496" fmla="*/ 3280872 h 3992466"/>
                <a:gd name="connsiteX44-497" fmla="*/ 8472929 w 9517219"/>
                <a:gd name="connsiteY44-498" fmla="*/ 3363328 h 3992466"/>
                <a:gd name="connsiteX45-499" fmla="*/ 8489576 w 9517219"/>
                <a:gd name="connsiteY45-500" fmla="*/ 3445784 h 3992466"/>
                <a:gd name="connsiteX46-501" fmla="*/ 8621772 w 9517219"/>
                <a:gd name="connsiteY46-502" fmla="*/ 3565640 h 3992466"/>
                <a:gd name="connsiteX47-503" fmla="*/ 8642619 w 9517219"/>
                <a:gd name="connsiteY47-504" fmla="*/ 3568792 h 3992466"/>
                <a:gd name="connsiteX48-505" fmla="*/ 9189371 w 9517219"/>
                <a:gd name="connsiteY48-506" fmla="*/ 3568792 h 3992466"/>
                <a:gd name="connsiteX49-507" fmla="*/ 9232064 w 9517219"/>
                <a:gd name="connsiteY49-508" fmla="*/ 3573096 h 3992466"/>
                <a:gd name="connsiteX50-509" fmla="*/ 9238727 w 9517219"/>
                <a:gd name="connsiteY50-510" fmla="*/ 3575164 h 3992466"/>
                <a:gd name="connsiteX51-511" fmla="*/ 9239928 w 9517219"/>
                <a:gd name="connsiteY51-512" fmla="*/ 3575537 h 3992466"/>
                <a:gd name="connsiteX52-513" fmla="*/ 9271827 w 9517219"/>
                <a:gd name="connsiteY52-514" fmla="*/ 3585439 h 3992466"/>
                <a:gd name="connsiteX53-515" fmla="*/ 9401208 w 9517219"/>
                <a:gd name="connsiteY53-516" fmla="*/ 3780629 h 3992466"/>
                <a:gd name="connsiteX54-517" fmla="*/ 9401207 w 9517219"/>
                <a:gd name="connsiteY54-518" fmla="*/ 3780629 h 3992466"/>
                <a:gd name="connsiteX55-519" fmla="*/ 9189370 w 9517219"/>
                <a:gd name="connsiteY55-520" fmla="*/ 3992466 h 3992466"/>
                <a:gd name="connsiteX56-521" fmla="*/ 6311044 w 9517219"/>
                <a:gd name="connsiteY56-522" fmla="*/ 3992465 h 3992466"/>
                <a:gd name="connsiteX57-523" fmla="*/ 6115854 w 9517219"/>
                <a:gd name="connsiteY57-524" fmla="*/ 3863084 h 3992466"/>
                <a:gd name="connsiteX58-525" fmla="*/ 6099207 w 9517219"/>
                <a:gd name="connsiteY58-526" fmla="*/ 3780629 h 3992466"/>
                <a:gd name="connsiteX59-527" fmla="*/ 6115854 w 9517219"/>
                <a:gd name="connsiteY59-528" fmla="*/ 3698173 h 3992466"/>
                <a:gd name="connsiteX60-529" fmla="*/ 6311044 w 9517219"/>
                <a:gd name="connsiteY60-530" fmla="*/ 3568792 h 3992466"/>
                <a:gd name="connsiteX61-531" fmla="*/ 6720010 w 9517219"/>
                <a:gd name="connsiteY61-532" fmla="*/ 3568792 h 3992466"/>
                <a:gd name="connsiteX62-533" fmla="*/ 6768790 w 9517219"/>
                <a:gd name="connsiteY62-534" fmla="*/ 3539196 h 3992466"/>
                <a:gd name="connsiteX63-535" fmla="*/ 6845947 w 9517219"/>
                <a:gd name="connsiteY63-536" fmla="*/ 3375589 h 3992466"/>
                <a:gd name="connsiteX64-537" fmla="*/ 6676654 w 9517219"/>
                <a:gd name="connsiteY64-538" fmla="*/ 3167874 h 3992466"/>
                <a:gd name="connsiteX65-539" fmla="*/ 6651205 w 9517219"/>
                <a:gd name="connsiteY65-540" fmla="*/ 3165308 h 3992466"/>
                <a:gd name="connsiteX66-541" fmla="*/ 3289941 w 9517219"/>
                <a:gd name="connsiteY66-542" fmla="*/ 3165308 h 3992466"/>
                <a:gd name="connsiteX67-543" fmla="*/ 3077918 w 9517219"/>
                <a:gd name="connsiteY67-544" fmla="*/ 2953285 h 3992466"/>
                <a:gd name="connsiteX68-545" fmla="*/ 3289941 w 9517219"/>
                <a:gd name="connsiteY68-546" fmla="*/ 2741262 h 3992466"/>
                <a:gd name="connsiteX69-547" fmla="*/ 4078173 w 9517219"/>
                <a:gd name="connsiteY69-548" fmla="*/ 2741262 h 3992466"/>
                <a:gd name="connsiteX70-549" fmla="*/ 4846854 w 9517219"/>
                <a:gd name="connsiteY70-550" fmla="*/ 2741262 h 3992466"/>
                <a:gd name="connsiteX71-551" fmla="*/ 5035879 w 9517219"/>
                <a:gd name="connsiteY71-552" fmla="*/ 2552237 h 3992466"/>
                <a:gd name="connsiteX72-553" fmla="*/ 4884949 w 9517219"/>
                <a:gd name="connsiteY72-554" fmla="*/ 2367052 h 3992466"/>
                <a:gd name="connsiteX73-555" fmla="*/ 4867646 w 9517219"/>
                <a:gd name="connsiteY73-556" fmla="*/ 2365308 h 3992466"/>
                <a:gd name="connsiteX74-557" fmla="*/ 2678829 w 9517219"/>
                <a:gd name="connsiteY74-558" fmla="*/ 2365308 h 3992466"/>
                <a:gd name="connsiteX75-559" fmla="*/ 2466806 w 9517219"/>
                <a:gd name="connsiteY75-560" fmla="*/ 2153285 h 3992466"/>
                <a:gd name="connsiteX76-561" fmla="*/ 2678829 w 9517219"/>
                <a:gd name="connsiteY76-562" fmla="*/ 1941262 h 3992466"/>
                <a:gd name="connsiteX77-563" fmla="*/ 4152596 w 9517219"/>
                <a:gd name="connsiteY77-564" fmla="*/ 1941262 h 3992466"/>
                <a:gd name="connsiteX78-565" fmla="*/ 4200436 w 9517219"/>
                <a:gd name="connsiteY78-566" fmla="*/ 1931604 h 3992466"/>
                <a:gd name="connsiteX79-567" fmla="*/ 4291790 w 9517219"/>
                <a:gd name="connsiteY79-568" fmla="*/ 1793782 h 3992466"/>
                <a:gd name="connsiteX80-569" fmla="*/ 4142214 w 9517219"/>
                <a:gd name="connsiteY80-570" fmla="*/ 1644206 h 3992466"/>
                <a:gd name="connsiteX81-571" fmla="*/ 3970674 w 9517219"/>
                <a:gd name="connsiteY81-572" fmla="*/ 1644206 h 3992466"/>
                <a:gd name="connsiteX82-573" fmla="*/ 3981056 w 9517219"/>
                <a:gd name="connsiteY82-574" fmla="*/ 1642110 h 3992466"/>
                <a:gd name="connsiteX83-575" fmla="*/ 212023 w 9517219"/>
                <a:gd name="connsiteY83-576" fmla="*/ 1642110 h 3992466"/>
                <a:gd name="connsiteX84-577" fmla="*/ 0 w 9517219"/>
                <a:gd name="connsiteY84-578" fmla="*/ 1430087 h 3992466"/>
                <a:gd name="connsiteX85-579" fmla="*/ 212023 w 9517219"/>
                <a:gd name="connsiteY85-580" fmla="*/ 1218064 h 3992466"/>
                <a:gd name="connsiteX86-581" fmla="*/ 3510154 w 9517219"/>
                <a:gd name="connsiteY86-582" fmla="*/ 1218064 h 3992466"/>
                <a:gd name="connsiteX87-583" fmla="*/ 3659730 w 9517219"/>
                <a:gd name="connsiteY87-584" fmla="*/ 1068488 h 3992466"/>
                <a:gd name="connsiteX88-585" fmla="*/ 3568376 w 9517219"/>
                <a:gd name="connsiteY88-586" fmla="*/ 930667 h 3992466"/>
                <a:gd name="connsiteX89-587" fmla="*/ 3561306 w 9517219"/>
                <a:gd name="connsiteY89-588" fmla="*/ 929239 h 3992466"/>
                <a:gd name="connsiteX90-589" fmla="*/ 1087620 w 9517219"/>
                <a:gd name="connsiteY90-590" fmla="*/ 929239 h 3992466"/>
                <a:gd name="connsiteX91-591" fmla="*/ 924024 w 9517219"/>
                <a:gd name="connsiteY91-592" fmla="*/ 765643 h 3992466"/>
                <a:gd name="connsiteX92-593" fmla="*/ 1087620 w 9517219"/>
                <a:gd name="connsiteY92-594" fmla="*/ 602047 h 3992466"/>
                <a:gd name="connsiteX93-595" fmla="*/ 3876279 w 9517219"/>
                <a:gd name="connsiteY93-596" fmla="*/ 602047 h 3992466"/>
                <a:gd name="connsiteX94-597" fmla="*/ 3913973 w 9517219"/>
                <a:gd name="connsiteY94-598" fmla="*/ 576634 h 3992466"/>
                <a:gd name="connsiteX95-599" fmla="*/ 3957782 w 9517219"/>
                <a:gd name="connsiteY95-600" fmla="*/ 470867 h 3992466"/>
                <a:gd name="connsiteX96-601" fmla="*/ 3866428 w 9517219"/>
                <a:gd name="connsiteY96-602" fmla="*/ 333046 h 3992466"/>
                <a:gd name="connsiteX97-603" fmla="*/ 3837435 w 9517219"/>
                <a:gd name="connsiteY97-604" fmla="*/ 327192 h 3992466"/>
                <a:gd name="connsiteX98-605" fmla="*/ 3381569 w 9517219"/>
                <a:gd name="connsiteY98-606" fmla="*/ 327192 h 3992466"/>
                <a:gd name="connsiteX99-607" fmla="*/ 3217973 w 9517219"/>
                <a:gd name="connsiteY99-608" fmla="*/ 163596 h 3992466"/>
                <a:gd name="connsiteX100-609" fmla="*/ 3381569 w 9517219"/>
                <a:gd name="connsiteY100-610" fmla="*/ 0 h 3992466"/>
                <a:gd name="connsiteX0-611" fmla="*/ 6099207 w 9517219"/>
                <a:gd name="connsiteY0-612" fmla="*/ 3780628 h 3992466"/>
                <a:gd name="connsiteX1-613" fmla="*/ 6099207 w 9517219"/>
                <a:gd name="connsiteY1-614" fmla="*/ 3780629 h 3992466"/>
                <a:gd name="connsiteX2-615" fmla="*/ 6099207 w 9517219"/>
                <a:gd name="connsiteY2-616" fmla="*/ 3780629 h 3992466"/>
                <a:gd name="connsiteX3-617" fmla="*/ 6099207 w 9517219"/>
                <a:gd name="connsiteY3-618" fmla="*/ 3780628 h 3992466"/>
                <a:gd name="connsiteX4-619" fmla="*/ 3381569 w 9517219"/>
                <a:gd name="connsiteY4-620" fmla="*/ 0 h 3992466"/>
                <a:gd name="connsiteX5-621" fmla="*/ 5522861 w 9517219"/>
                <a:gd name="connsiteY5-622" fmla="*/ 0 h 3992466"/>
                <a:gd name="connsiteX6-623" fmla="*/ 5686457 w 9517219"/>
                <a:gd name="connsiteY6-624" fmla="*/ 163596 h 3992466"/>
                <a:gd name="connsiteX7-625" fmla="*/ 5522861 w 9517219"/>
                <a:gd name="connsiteY7-626" fmla="*/ 327192 h 3992466"/>
                <a:gd name="connsiteX8-627" fmla="*/ 5034043 w 9517219"/>
                <a:gd name="connsiteY8-628" fmla="*/ 327192 h 3992466"/>
                <a:gd name="connsiteX9-629" fmla="*/ 5005050 w 9517219"/>
                <a:gd name="connsiteY9-630" fmla="*/ 333046 h 3992466"/>
                <a:gd name="connsiteX10-631" fmla="*/ 4913696 w 9517219"/>
                <a:gd name="connsiteY10-632" fmla="*/ 470867 h 3992466"/>
                <a:gd name="connsiteX11-633" fmla="*/ 4957506 w 9517219"/>
                <a:gd name="connsiteY11-634" fmla="*/ 576634 h 3992466"/>
                <a:gd name="connsiteX12-635" fmla="*/ 4995199 w 9517219"/>
                <a:gd name="connsiteY12-636" fmla="*/ 602047 h 3992466"/>
                <a:gd name="connsiteX13-637" fmla="*/ 7209354 w 9517219"/>
                <a:gd name="connsiteY13-638" fmla="*/ 602047 h 3992466"/>
                <a:gd name="connsiteX14-639" fmla="*/ 7372950 w 9517219"/>
                <a:gd name="connsiteY14-640" fmla="*/ 765643 h 3992466"/>
                <a:gd name="connsiteX15-641" fmla="*/ 7209354 w 9517219"/>
                <a:gd name="connsiteY15-642" fmla="*/ 929239 h 3992466"/>
                <a:gd name="connsiteX16-643" fmla="*/ 5356511 w 9517219"/>
                <a:gd name="connsiteY16-644" fmla="*/ 929239 h 3992466"/>
                <a:gd name="connsiteX17-645" fmla="*/ 5339059 w 9517219"/>
                <a:gd name="connsiteY17-646" fmla="*/ 932762 h 3992466"/>
                <a:gd name="connsiteX18-647" fmla="*/ 5247705 w 9517219"/>
                <a:gd name="connsiteY18-648" fmla="*/ 1070584 h 3992466"/>
                <a:gd name="connsiteX19-649" fmla="*/ 5339059 w 9517219"/>
                <a:gd name="connsiteY19-650" fmla="*/ 1208406 h 3992466"/>
                <a:gd name="connsiteX20-651" fmla="*/ 5386899 w 9517219"/>
                <a:gd name="connsiteY20-652" fmla="*/ 1218064 h 3992466"/>
                <a:gd name="connsiteX21-653" fmla="*/ 6227277 w 9517219"/>
                <a:gd name="connsiteY21-654" fmla="*/ 1218064 h 3992466"/>
                <a:gd name="connsiteX22-655" fmla="*/ 6439300 w 9517219"/>
                <a:gd name="connsiteY22-656" fmla="*/ 1430087 h 3992466"/>
                <a:gd name="connsiteX23-657" fmla="*/ 6227277 w 9517219"/>
                <a:gd name="connsiteY23-658" fmla="*/ 1642110 h 3992466"/>
                <a:gd name="connsiteX24-659" fmla="*/ 5441631 w 9517219"/>
                <a:gd name="connsiteY24-660" fmla="*/ 1642110 h 3992466"/>
                <a:gd name="connsiteX25-661" fmla="*/ 5397280 w 9517219"/>
                <a:gd name="connsiteY25-662" fmla="*/ 1644206 h 3992466"/>
                <a:gd name="connsiteX26-663" fmla="*/ 5247704 w 9517219"/>
                <a:gd name="connsiteY26-664" fmla="*/ 1793782 h 3992466"/>
                <a:gd name="connsiteX27-665" fmla="*/ 5339058 w 9517219"/>
                <a:gd name="connsiteY27-666" fmla="*/ 1931604 h 3992466"/>
                <a:gd name="connsiteX28-667" fmla="*/ 5386898 w 9517219"/>
                <a:gd name="connsiteY28-668" fmla="*/ 1941262 h 3992466"/>
                <a:gd name="connsiteX29-669" fmla="*/ 8694084 w 9517219"/>
                <a:gd name="connsiteY29-670" fmla="*/ 1941262 h 3992466"/>
                <a:gd name="connsiteX30-671" fmla="*/ 8906107 w 9517219"/>
                <a:gd name="connsiteY30-672" fmla="*/ 2153285 h 3992466"/>
                <a:gd name="connsiteX31-673" fmla="*/ 8694084 w 9517219"/>
                <a:gd name="connsiteY31-674" fmla="*/ 2365308 h 3992466"/>
                <a:gd name="connsiteX32-675" fmla="*/ 7461677 w 9517219"/>
                <a:gd name="connsiteY32-676" fmla="*/ 2365308 h 3992466"/>
                <a:gd name="connsiteX33-677" fmla="*/ 7394326 w 9517219"/>
                <a:gd name="connsiteY33-678" fmla="*/ 2410717 h 3992466"/>
                <a:gd name="connsiteX34-679" fmla="*/ 7332226 w 9517219"/>
                <a:gd name="connsiteY34-680" fmla="*/ 2560640 h 3992466"/>
                <a:gd name="connsiteX35-681" fmla="*/ 7394326 w 9517219"/>
                <a:gd name="connsiteY35-682" fmla="*/ 2710563 h 3992466"/>
                <a:gd name="connsiteX36-683" fmla="*/ 7439859 w 9517219"/>
                <a:gd name="connsiteY36-684" fmla="*/ 2741262 h 3992466"/>
                <a:gd name="connsiteX37-685" fmla="*/ 9305196 w 9517219"/>
                <a:gd name="connsiteY37-686" fmla="*/ 2741262 h 3992466"/>
                <a:gd name="connsiteX38-687" fmla="*/ 9517219 w 9517219"/>
                <a:gd name="connsiteY38-688" fmla="*/ 2953285 h 3992466"/>
                <a:gd name="connsiteX39-689" fmla="*/ 9305196 w 9517219"/>
                <a:gd name="connsiteY39-690" fmla="*/ 3165308 h 3992466"/>
                <a:gd name="connsiteX40-691" fmla="*/ 8612841 w 9517219"/>
                <a:gd name="connsiteY40-692" fmla="*/ 3165308 h 3992466"/>
                <a:gd name="connsiteX41-693" fmla="*/ 8566326 w 9517219"/>
                <a:gd name="connsiteY41-694" fmla="*/ 3187670 h 3992466"/>
                <a:gd name="connsiteX42-695" fmla="*/ 8489576 w 9517219"/>
                <a:gd name="connsiteY42-696" fmla="*/ 3280872 h 3992466"/>
                <a:gd name="connsiteX43-697" fmla="*/ 8472929 w 9517219"/>
                <a:gd name="connsiteY43-698" fmla="*/ 3363328 h 3992466"/>
                <a:gd name="connsiteX44-699" fmla="*/ 8489576 w 9517219"/>
                <a:gd name="connsiteY44-700" fmla="*/ 3445784 h 3992466"/>
                <a:gd name="connsiteX45-701" fmla="*/ 8621772 w 9517219"/>
                <a:gd name="connsiteY45-702" fmla="*/ 3565640 h 3992466"/>
                <a:gd name="connsiteX46-703" fmla="*/ 8642619 w 9517219"/>
                <a:gd name="connsiteY46-704" fmla="*/ 3568792 h 3992466"/>
                <a:gd name="connsiteX47-705" fmla="*/ 9189371 w 9517219"/>
                <a:gd name="connsiteY47-706" fmla="*/ 3568792 h 3992466"/>
                <a:gd name="connsiteX48-707" fmla="*/ 9232064 w 9517219"/>
                <a:gd name="connsiteY48-708" fmla="*/ 3573096 h 3992466"/>
                <a:gd name="connsiteX49-709" fmla="*/ 9238727 w 9517219"/>
                <a:gd name="connsiteY49-710" fmla="*/ 3575164 h 3992466"/>
                <a:gd name="connsiteX50-711" fmla="*/ 9239928 w 9517219"/>
                <a:gd name="connsiteY50-712" fmla="*/ 3575537 h 3992466"/>
                <a:gd name="connsiteX51-713" fmla="*/ 9271827 w 9517219"/>
                <a:gd name="connsiteY51-714" fmla="*/ 3585439 h 3992466"/>
                <a:gd name="connsiteX52-715" fmla="*/ 9401208 w 9517219"/>
                <a:gd name="connsiteY52-716" fmla="*/ 3780629 h 3992466"/>
                <a:gd name="connsiteX53-717" fmla="*/ 9401207 w 9517219"/>
                <a:gd name="connsiteY53-718" fmla="*/ 3780629 h 3992466"/>
                <a:gd name="connsiteX54-719" fmla="*/ 9189370 w 9517219"/>
                <a:gd name="connsiteY54-720" fmla="*/ 3992466 h 3992466"/>
                <a:gd name="connsiteX55-721" fmla="*/ 6311044 w 9517219"/>
                <a:gd name="connsiteY55-722" fmla="*/ 3992465 h 3992466"/>
                <a:gd name="connsiteX56-723" fmla="*/ 6115854 w 9517219"/>
                <a:gd name="connsiteY56-724" fmla="*/ 3863084 h 3992466"/>
                <a:gd name="connsiteX57-725" fmla="*/ 6099207 w 9517219"/>
                <a:gd name="connsiteY57-726" fmla="*/ 3780629 h 3992466"/>
                <a:gd name="connsiteX58-727" fmla="*/ 6115854 w 9517219"/>
                <a:gd name="connsiteY58-728" fmla="*/ 3698173 h 3992466"/>
                <a:gd name="connsiteX59-729" fmla="*/ 6311044 w 9517219"/>
                <a:gd name="connsiteY59-730" fmla="*/ 3568792 h 3992466"/>
                <a:gd name="connsiteX60-731" fmla="*/ 6720010 w 9517219"/>
                <a:gd name="connsiteY60-732" fmla="*/ 3568792 h 3992466"/>
                <a:gd name="connsiteX61-733" fmla="*/ 6768790 w 9517219"/>
                <a:gd name="connsiteY61-734" fmla="*/ 3539196 h 3992466"/>
                <a:gd name="connsiteX62-735" fmla="*/ 6845947 w 9517219"/>
                <a:gd name="connsiteY62-736" fmla="*/ 3375589 h 3992466"/>
                <a:gd name="connsiteX63-737" fmla="*/ 6676654 w 9517219"/>
                <a:gd name="connsiteY63-738" fmla="*/ 3167874 h 3992466"/>
                <a:gd name="connsiteX64-739" fmla="*/ 6651205 w 9517219"/>
                <a:gd name="connsiteY64-740" fmla="*/ 3165308 h 3992466"/>
                <a:gd name="connsiteX65-741" fmla="*/ 3289941 w 9517219"/>
                <a:gd name="connsiteY65-742" fmla="*/ 3165308 h 3992466"/>
                <a:gd name="connsiteX66-743" fmla="*/ 3077918 w 9517219"/>
                <a:gd name="connsiteY66-744" fmla="*/ 2953285 h 3992466"/>
                <a:gd name="connsiteX67-745" fmla="*/ 3289941 w 9517219"/>
                <a:gd name="connsiteY67-746" fmla="*/ 2741262 h 3992466"/>
                <a:gd name="connsiteX68-747" fmla="*/ 4078173 w 9517219"/>
                <a:gd name="connsiteY68-748" fmla="*/ 2741262 h 3992466"/>
                <a:gd name="connsiteX69-749" fmla="*/ 4846854 w 9517219"/>
                <a:gd name="connsiteY69-750" fmla="*/ 2741262 h 3992466"/>
                <a:gd name="connsiteX70-751" fmla="*/ 5035879 w 9517219"/>
                <a:gd name="connsiteY70-752" fmla="*/ 2552237 h 3992466"/>
                <a:gd name="connsiteX71-753" fmla="*/ 4884949 w 9517219"/>
                <a:gd name="connsiteY71-754" fmla="*/ 2367052 h 3992466"/>
                <a:gd name="connsiteX72-755" fmla="*/ 4867646 w 9517219"/>
                <a:gd name="connsiteY72-756" fmla="*/ 2365308 h 3992466"/>
                <a:gd name="connsiteX73-757" fmla="*/ 2678829 w 9517219"/>
                <a:gd name="connsiteY73-758" fmla="*/ 2365308 h 3992466"/>
                <a:gd name="connsiteX74-759" fmla="*/ 2466806 w 9517219"/>
                <a:gd name="connsiteY74-760" fmla="*/ 2153285 h 3992466"/>
                <a:gd name="connsiteX75-761" fmla="*/ 2678829 w 9517219"/>
                <a:gd name="connsiteY75-762" fmla="*/ 1941262 h 3992466"/>
                <a:gd name="connsiteX76-763" fmla="*/ 4152596 w 9517219"/>
                <a:gd name="connsiteY76-764" fmla="*/ 1941262 h 3992466"/>
                <a:gd name="connsiteX77-765" fmla="*/ 4200436 w 9517219"/>
                <a:gd name="connsiteY77-766" fmla="*/ 1931604 h 3992466"/>
                <a:gd name="connsiteX78-767" fmla="*/ 4291790 w 9517219"/>
                <a:gd name="connsiteY78-768" fmla="*/ 1793782 h 3992466"/>
                <a:gd name="connsiteX79-769" fmla="*/ 4142214 w 9517219"/>
                <a:gd name="connsiteY79-770" fmla="*/ 1644206 h 3992466"/>
                <a:gd name="connsiteX80-771" fmla="*/ 3970674 w 9517219"/>
                <a:gd name="connsiteY80-772" fmla="*/ 1644206 h 3992466"/>
                <a:gd name="connsiteX81-773" fmla="*/ 3981056 w 9517219"/>
                <a:gd name="connsiteY81-774" fmla="*/ 1642110 h 3992466"/>
                <a:gd name="connsiteX82-775" fmla="*/ 212023 w 9517219"/>
                <a:gd name="connsiteY82-776" fmla="*/ 1642110 h 3992466"/>
                <a:gd name="connsiteX83-777" fmla="*/ 0 w 9517219"/>
                <a:gd name="connsiteY83-778" fmla="*/ 1430087 h 3992466"/>
                <a:gd name="connsiteX84-779" fmla="*/ 212023 w 9517219"/>
                <a:gd name="connsiteY84-780" fmla="*/ 1218064 h 3992466"/>
                <a:gd name="connsiteX85-781" fmla="*/ 3510154 w 9517219"/>
                <a:gd name="connsiteY85-782" fmla="*/ 1218064 h 3992466"/>
                <a:gd name="connsiteX86-783" fmla="*/ 3659730 w 9517219"/>
                <a:gd name="connsiteY86-784" fmla="*/ 1068488 h 3992466"/>
                <a:gd name="connsiteX87-785" fmla="*/ 3568376 w 9517219"/>
                <a:gd name="connsiteY87-786" fmla="*/ 930667 h 3992466"/>
                <a:gd name="connsiteX88-787" fmla="*/ 3561306 w 9517219"/>
                <a:gd name="connsiteY88-788" fmla="*/ 929239 h 3992466"/>
                <a:gd name="connsiteX89-789" fmla="*/ 1087620 w 9517219"/>
                <a:gd name="connsiteY89-790" fmla="*/ 929239 h 3992466"/>
                <a:gd name="connsiteX90-791" fmla="*/ 924024 w 9517219"/>
                <a:gd name="connsiteY90-792" fmla="*/ 765643 h 3992466"/>
                <a:gd name="connsiteX91-793" fmla="*/ 1087620 w 9517219"/>
                <a:gd name="connsiteY91-794" fmla="*/ 602047 h 3992466"/>
                <a:gd name="connsiteX92-795" fmla="*/ 3876279 w 9517219"/>
                <a:gd name="connsiteY92-796" fmla="*/ 602047 h 3992466"/>
                <a:gd name="connsiteX93-797" fmla="*/ 3913973 w 9517219"/>
                <a:gd name="connsiteY93-798" fmla="*/ 576634 h 3992466"/>
                <a:gd name="connsiteX94-799" fmla="*/ 3957782 w 9517219"/>
                <a:gd name="connsiteY94-800" fmla="*/ 470867 h 3992466"/>
                <a:gd name="connsiteX95-801" fmla="*/ 3866428 w 9517219"/>
                <a:gd name="connsiteY95-802" fmla="*/ 333046 h 3992466"/>
                <a:gd name="connsiteX96-803" fmla="*/ 3837435 w 9517219"/>
                <a:gd name="connsiteY96-804" fmla="*/ 327192 h 3992466"/>
                <a:gd name="connsiteX97-805" fmla="*/ 3381569 w 9517219"/>
                <a:gd name="connsiteY97-806" fmla="*/ 327192 h 3992466"/>
                <a:gd name="connsiteX98-807" fmla="*/ 3217973 w 9517219"/>
                <a:gd name="connsiteY98-808" fmla="*/ 163596 h 3992466"/>
                <a:gd name="connsiteX99-809" fmla="*/ 3381569 w 9517219"/>
                <a:gd name="connsiteY99-810" fmla="*/ 0 h 3992466"/>
                <a:gd name="connsiteX0-811" fmla="*/ 6099207 w 9517219"/>
                <a:gd name="connsiteY0-812" fmla="*/ 3780628 h 3992466"/>
                <a:gd name="connsiteX1-813" fmla="*/ 6099207 w 9517219"/>
                <a:gd name="connsiteY1-814" fmla="*/ 3780629 h 3992466"/>
                <a:gd name="connsiteX2-815" fmla="*/ 6099207 w 9517219"/>
                <a:gd name="connsiteY2-816" fmla="*/ 3780629 h 3992466"/>
                <a:gd name="connsiteX3-817" fmla="*/ 6099207 w 9517219"/>
                <a:gd name="connsiteY3-818" fmla="*/ 3780628 h 3992466"/>
                <a:gd name="connsiteX4-819" fmla="*/ 3381569 w 9517219"/>
                <a:gd name="connsiteY4-820" fmla="*/ 0 h 3992466"/>
                <a:gd name="connsiteX5-821" fmla="*/ 5522861 w 9517219"/>
                <a:gd name="connsiteY5-822" fmla="*/ 0 h 3992466"/>
                <a:gd name="connsiteX6-823" fmla="*/ 5686457 w 9517219"/>
                <a:gd name="connsiteY6-824" fmla="*/ 163596 h 3992466"/>
                <a:gd name="connsiteX7-825" fmla="*/ 5522861 w 9517219"/>
                <a:gd name="connsiteY7-826" fmla="*/ 327192 h 3992466"/>
                <a:gd name="connsiteX8-827" fmla="*/ 5034043 w 9517219"/>
                <a:gd name="connsiteY8-828" fmla="*/ 327192 h 3992466"/>
                <a:gd name="connsiteX9-829" fmla="*/ 5005050 w 9517219"/>
                <a:gd name="connsiteY9-830" fmla="*/ 333046 h 3992466"/>
                <a:gd name="connsiteX10-831" fmla="*/ 4913696 w 9517219"/>
                <a:gd name="connsiteY10-832" fmla="*/ 470867 h 3992466"/>
                <a:gd name="connsiteX11-833" fmla="*/ 4957506 w 9517219"/>
                <a:gd name="connsiteY11-834" fmla="*/ 576634 h 3992466"/>
                <a:gd name="connsiteX12-835" fmla="*/ 4995199 w 9517219"/>
                <a:gd name="connsiteY12-836" fmla="*/ 602047 h 3992466"/>
                <a:gd name="connsiteX13-837" fmla="*/ 7209354 w 9517219"/>
                <a:gd name="connsiteY13-838" fmla="*/ 602047 h 3992466"/>
                <a:gd name="connsiteX14-839" fmla="*/ 7372950 w 9517219"/>
                <a:gd name="connsiteY14-840" fmla="*/ 765643 h 3992466"/>
                <a:gd name="connsiteX15-841" fmla="*/ 7209354 w 9517219"/>
                <a:gd name="connsiteY15-842" fmla="*/ 929239 h 3992466"/>
                <a:gd name="connsiteX16-843" fmla="*/ 5356511 w 9517219"/>
                <a:gd name="connsiteY16-844" fmla="*/ 929239 h 3992466"/>
                <a:gd name="connsiteX17-845" fmla="*/ 5339059 w 9517219"/>
                <a:gd name="connsiteY17-846" fmla="*/ 932762 h 3992466"/>
                <a:gd name="connsiteX18-847" fmla="*/ 5247705 w 9517219"/>
                <a:gd name="connsiteY18-848" fmla="*/ 1070584 h 3992466"/>
                <a:gd name="connsiteX19-849" fmla="*/ 5339059 w 9517219"/>
                <a:gd name="connsiteY19-850" fmla="*/ 1208406 h 3992466"/>
                <a:gd name="connsiteX20-851" fmla="*/ 5386899 w 9517219"/>
                <a:gd name="connsiteY20-852" fmla="*/ 1218064 h 3992466"/>
                <a:gd name="connsiteX21-853" fmla="*/ 6227277 w 9517219"/>
                <a:gd name="connsiteY21-854" fmla="*/ 1218064 h 3992466"/>
                <a:gd name="connsiteX22-855" fmla="*/ 6439300 w 9517219"/>
                <a:gd name="connsiteY22-856" fmla="*/ 1430087 h 3992466"/>
                <a:gd name="connsiteX23-857" fmla="*/ 6227277 w 9517219"/>
                <a:gd name="connsiteY23-858" fmla="*/ 1642110 h 3992466"/>
                <a:gd name="connsiteX24-859" fmla="*/ 5441631 w 9517219"/>
                <a:gd name="connsiteY24-860" fmla="*/ 1642110 h 3992466"/>
                <a:gd name="connsiteX25-861" fmla="*/ 5397280 w 9517219"/>
                <a:gd name="connsiteY25-862" fmla="*/ 1644206 h 3992466"/>
                <a:gd name="connsiteX26-863" fmla="*/ 5247704 w 9517219"/>
                <a:gd name="connsiteY26-864" fmla="*/ 1793782 h 3992466"/>
                <a:gd name="connsiteX27-865" fmla="*/ 5339058 w 9517219"/>
                <a:gd name="connsiteY27-866" fmla="*/ 1931604 h 3992466"/>
                <a:gd name="connsiteX28-867" fmla="*/ 5386898 w 9517219"/>
                <a:gd name="connsiteY28-868" fmla="*/ 1941262 h 3992466"/>
                <a:gd name="connsiteX29-869" fmla="*/ 8694084 w 9517219"/>
                <a:gd name="connsiteY29-870" fmla="*/ 1941262 h 3992466"/>
                <a:gd name="connsiteX30-871" fmla="*/ 8906107 w 9517219"/>
                <a:gd name="connsiteY30-872" fmla="*/ 2153285 h 3992466"/>
                <a:gd name="connsiteX31-873" fmla="*/ 8694084 w 9517219"/>
                <a:gd name="connsiteY31-874" fmla="*/ 2365308 h 3992466"/>
                <a:gd name="connsiteX32-875" fmla="*/ 7461677 w 9517219"/>
                <a:gd name="connsiteY32-876" fmla="*/ 2365308 h 3992466"/>
                <a:gd name="connsiteX33-877" fmla="*/ 7394326 w 9517219"/>
                <a:gd name="connsiteY33-878" fmla="*/ 2410717 h 3992466"/>
                <a:gd name="connsiteX34-879" fmla="*/ 7332226 w 9517219"/>
                <a:gd name="connsiteY34-880" fmla="*/ 2560640 h 3992466"/>
                <a:gd name="connsiteX35-881" fmla="*/ 7394326 w 9517219"/>
                <a:gd name="connsiteY35-882" fmla="*/ 2710563 h 3992466"/>
                <a:gd name="connsiteX36-883" fmla="*/ 7439859 w 9517219"/>
                <a:gd name="connsiteY36-884" fmla="*/ 2741262 h 3992466"/>
                <a:gd name="connsiteX37-885" fmla="*/ 9305196 w 9517219"/>
                <a:gd name="connsiteY37-886" fmla="*/ 2741262 h 3992466"/>
                <a:gd name="connsiteX38-887" fmla="*/ 9517219 w 9517219"/>
                <a:gd name="connsiteY38-888" fmla="*/ 2953285 h 3992466"/>
                <a:gd name="connsiteX39-889" fmla="*/ 9305196 w 9517219"/>
                <a:gd name="connsiteY39-890" fmla="*/ 3165308 h 3992466"/>
                <a:gd name="connsiteX40-891" fmla="*/ 8612841 w 9517219"/>
                <a:gd name="connsiteY40-892" fmla="*/ 3165308 h 3992466"/>
                <a:gd name="connsiteX41-893" fmla="*/ 8566326 w 9517219"/>
                <a:gd name="connsiteY41-894" fmla="*/ 3187670 h 3992466"/>
                <a:gd name="connsiteX42-895" fmla="*/ 8489576 w 9517219"/>
                <a:gd name="connsiteY42-896" fmla="*/ 3280872 h 3992466"/>
                <a:gd name="connsiteX43-897" fmla="*/ 8472929 w 9517219"/>
                <a:gd name="connsiteY43-898" fmla="*/ 3363328 h 3992466"/>
                <a:gd name="connsiteX44-899" fmla="*/ 8489576 w 9517219"/>
                <a:gd name="connsiteY44-900" fmla="*/ 3445784 h 3992466"/>
                <a:gd name="connsiteX45-901" fmla="*/ 8621772 w 9517219"/>
                <a:gd name="connsiteY45-902" fmla="*/ 3565640 h 3992466"/>
                <a:gd name="connsiteX46-903" fmla="*/ 8642619 w 9517219"/>
                <a:gd name="connsiteY46-904" fmla="*/ 3568792 h 3992466"/>
                <a:gd name="connsiteX47-905" fmla="*/ 9189371 w 9517219"/>
                <a:gd name="connsiteY47-906" fmla="*/ 3568792 h 3992466"/>
                <a:gd name="connsiteX48-907" fmla="*/ 9232064 w 9517219"/>
                <a:gd name="connsiteY48-908" fmla="*/ 3573096 h 3992466"/>
                <a:gd name="connsiteX49-909" fmla="*/ 9238727 w 9517219"/>
                <a:gd name="connsiteY49-910" fmla="*/ 3575164 h 3992466"/>
                <a:gd name="connsiteX50-911" fmla="*/ 9239928 w 9517219"/>
                <a:gd name="connsiteY50-912" fmla="*/ 3575537 h 3992466"/>
                <a:gd name="connsiteX51-913" fmla="*/ 9271827 w 9517219"/>
                <a:gd name="connsiteY51-914" fmla="*/ 3585439 h 3992466"/>
                <a:gd name="connsiteX52-915" fmla="*/ 9401208 w 9517219"/>
                <a:gd name="connsiteY52-916" fmla="*/ 3780629 h 3992466"/>
                <a:gd name="connsiteX53-917" fmla="*/ 9401207 w 9517219"/>
                <a:gd name="connsiteY53-918" fmla="*/ 3780629 h 3992466"/>
                <a:gd name="connsiteX54-919" fmla="*/ 9189370 w 9517219"/>
                <a:gd name="connsiteY54-920" fmla="*/ 3992466 h 3992466"/>
                <a:gd name="connsiteX55-921" fmla="*/ 6311044 w 9517219"/>
                <a:gd name="connsiteY55-922" fmla="*/ 3992465 h 3992466"/>
                <a:gd name="connsiteX56-923" fmla="*/ 6115854 w 9517219"/>
                <a:gd name="connsiteY56-924" fmla="*/ 3863084 h 3992466"/>
                <a:gd name="connsiteX57-925" fmla="*/ 6099207 w 9517219"/>
                <a:gd name="connsiteY57-926" fmla="*/ 3780629 h 3992466"/>
                <a:gd name="connsiteX58-927" fmla="*/ 6115854 w 9517219"/>
                <a:gd name="connsiteY58-928" fmla="*/ 3698173 h 3992466"/>
                <a:gd name="connsiteX59-929" fmla="*/ 6311044 w 9517219"/>
                <a:gd name="connsiteY59-930" fmla="*/ 3568792 h 3992466"/>
                <a:gd name="connsiteX60-931" fmla="*/ 6720010 w 9517219"/>
                <a:gd name="connsiteY60-932" fmla="*/ 3568792 h 3992466"/>
                <a:gd name="connsiteX61-933" fmla="*/ 6768790 w 9517219"/>
                <a:gd name="connsiteY61-934" fmla="*/ 3539196 h 3992466"/>
                <a:gd name="connsiteX62-935" fmla="*/ 6845947 w 9517219"/>
                <a:gd name="connsiteY62-936" fmla="*/ 3375589 h 3992466"/>
                <a:gd name="connsiteX63-937" fmla="*/ 6676654 w 9517219"/>
                <a:gd name="connsiteY63-938" fmla="*/ 3167874 h 3992466"/>
                <a:gd name="connsiteX64-939" fmla="*/ 6651205 w 9517219"/>
                <a:gd name="connsiteY64-940" fmla="*/ 3165308 h 3992466"/>
                <a:gd name="connsiteX65-941" fmla="*/ 3289941 w 9517219"/>
                <a:gd name="connsiteY65-942" fmla="*/ 3165308 h 3992466"/>
                <a:gd name="connsiteX66-943" fmla="*/ 3077918 w 9517219"/>
                <a:gd name="connsiteY66-944" fmla="*/ 2953285 h 3992466"/>
                <a:gd name="connsiteX67-945" fmla="*/ 3289941 w 9517219"/>
                <a:gd name="connsiteY67-946" fmla="*/ 2741262 h 3992466"/>
                <a:gd name="connsiteX68-947" fmla="*/ 4078173 w 9517219"/>
                <a:gd name="connsiteY68-948" fmla="*/ 2741262 h 3992466"/>
                <a:gd name="connsiteX69-949" fmla="*/ 4846854 w 9517219"/>
                <a:gd name="connsiteY69-950" fmla="*/ 2741262 h 3992466"/>
                <a:gd name="connsiteX70-951" fmla="*/ 5035879 w 9517219"/>
                <a:gd name="connsiteY70-952" fmla="*/ 2552237 h 3992466"/>
                <a:gd name="connsiteX71-953" fmla="*/ 4884949 w 9517219"/>
                <a:gd name="connsiteY71-954" fmla="*/ 2367052 h 3992466"/>
                <a:gd name="connsiteX72-955" fmla="*/ 4867646 w 9517219"/>
                <a:gd name="connsiteY72-956" fmla="*/ 2365308 h 3992466"/>
                <a:gd name="connsiteX73-957" fmla="*/ 2678829 w 9517219"/>
                <a:gd name="connsiteY73-958" fmla="*/ 2365308 h 3992466"/>
                <a:gd name="connsiteX74-959" fmla="*/ 2466806 w 9517219"/>
                <a:gd name="connsiteY74-960" fmla="*/ 2153285 h 3992466"/>
                <a:gd name="connsiteX75-961" fmla="*/ 2678829 w 9517219"/>
                <a:gd name="connsiteY75-962" fmla="*/ 1941262 h 3992466"/>
                <a:gd name="connsiteX76-963" fmla="*/ 4152596 w 9517219"/>
                <a:gd name="connsiteY76-964" fmla="*/ 1941262 h 3992466"/>
                <a:gd name="connsiteX77-965" fmla="*/ 4200436 w 9517219"/>
                <a:gd name="connsiteY77-966" fmla="*/ 1931604 h 3992466"/>
                <a:gd name="connsiteX78-967" fmla="*/ 4291790 w 9517219"/>
                <a:gd name="connsiteY78-968" fmla="*/ 1793782 h 3992466"/>
                <a:gd name="connsiteX79-969" fmla="*/ 4142214 w 9517219"/>
                <a:gd name="connsiteY79-970" fmla="*/ 1644206 h 3992466"/>
                <a:gd name="connsiteX80-971" fmla="*/ 3970674 w 9517219"/>
                <a:gd name="connsiteY80-972" fmla="*/ 1644206 h 3992466"/>
                <a:gd name="connsiteX81-973" fmla="*/ 212023 w 9517219"/>
                <a:gd name="connsiteY81-974" fmla="*/ 1642110 h 3992466"/>
                <a:gd name="connsiteX82-975" fmla="*/ 0 w 9517219"/>
                <a:gd name="connsiteY82-976" fmla="*/ 1430087 h 3992466"/>
                <a:gd name="connsiteX83-977" fmla="*/ 212023 w 9517219"/>
                <a:gd name="connsiteY83-978" fmla="*/ 1218064 h 3992466"/>
                <a:gd name="connsiteX84-979" fmla="*/ 3510154 w 9517219"/>
                <a:gd name="connsiteY84-980" fmla="*/ 1218064 h 3992466"/>
                <a:gd name="connsiteX85-981" fmla="*/ 3659730 w 9517219"/>
                <a:gd name="connsiteY85-982" fmla="*/ 1068488 h 3992466"/>
                <a:gd name="connsiteX86-983" fmla="*/ 3568376 w 9517219"/>
                <a:gd name="connsiteY86-984" fmla="*/ 930667 h 3992466"/>
                <a:gd name="connsiteX87-985" fmla="*/ 3561306 w 9517219"/>
                <a:gd name="connsiteY87-986" fmla="*/ 929239 h 3992466"/>
                <a:gd name="connsiteX88-987" fmla="*/ 1087620 w 9517219"/>
                <a:gd name="connsiteY88-988" fmla="*/ 929239 h 3992466"/>
                <a:gd name="connsiteX89-989" fmla="*/ 924024 w 9517219"/>
                <a:gd name="connsiteY89-990" fmla="*/ 765643 h 3992466"/>
                <a:gd name="connsiteX90-991" fmla="*/ 1087620 w 9517219"/>
                <a:gd name="connsiteY90-992" fmla="*/ 602047 h 3992466"/>
                <a:gd name="connsiteX91-993" fmla="*/ 3876279 w 9517219"/>
                <a:gd name="connsiteY91-994" fmla="*/ 602047 h 3992466"/>
                <a:gd name="connsiteX92-995" fmla="*/ 3913973 w 9517219"/>
                <a:gd name="connsiteY92-996" fmla="*/ 576634 h 3992466"/>
                <a:gd name="connsiteX93-997" fmla="*/ 3957782 w 9517219"/>
                <a:gd name="connsiteY93-998" fmla="*/ 470867 h 3992466"/>
                <a:gd name="connsiteX94-999" fmla="*/ 3866428 w 9517219"/>
                <a:gd name="connsiteY94-1000" fmla="*/ 333046 h 3992466"/>
                <a:gd name="connsiteX95-1001" fmla="*/ 3837435 w 9517219"/>
                <a:gd name="connsiteY95-1002" fmla="*/ 327192 h 3992466"/>
                <a:gd name="connsiteX96-1003" fmla="*/ 3381569 w 9517219"/>
                <a:gd name="connsiteY96-1004" fmla="*/ 327192 h 3992466"/>
                <a:gd name="connsiteX97-1005" fmla="*/ 3217973 w 9517219"/>
                <a:gd name="connsiteY97-1006" fmla="*/ 163596 h 3992466"/>
                <a:gd name="connsiteX98-1007" fmla="*/ 3381569 w 9517219"/>
                <a:gd name="connsiteY98-1008" fmla="*/ 0 h 3992466"/>
                <a:gd name="connsiteX0-1009" fmla="*/ 6099207 w 9517219"/>
                <a:gd name="connsiteY0-1010" fmla="*/ 3780628 h 3992466"/>
                <a:gd name="connsiteX1-1011" fmla="*/ 6099207 w 9517219"/>
                <a:gd name="connsiteY1-1012" fmla="*/ 3780629 h 3992466"/>
                <a:gd name="connsiteX2-1013" fmla="*/ 6099207 w 9517219"/>
                <a:gd name="connsiteY2-1014" fmla="*/ 3780629 h 3992466"/>
                <a:gd name="connsiteX3-1015" fmla="*/ 6099207 w 9517219"/>
                <a:gd name="connsiteY3-1016" fmla="*/ 3780628 h 3992466"/>
                <a:gd name="connsiteX4-1017" fmla="*/ 3381569 w 9517219"/>
                <a:gd name="connsiteY4-1018" fmla="*/ 0 h 3992466"/>
                <a:gd name="connsiteX5-1019" fmla="*/ 5522861 w 9517219"/>
                <a:gd name="connsiteY5-1020" fmla="*/ 0 h 3992466"/>
                <a:gd name="connsiteX6-1021" fmla="*/ 5686457 w 9517219"/>
                <a:gd name="connsiteY6-1022" fmla="*/ 163596 h 3992466"/>
                <a:gd name="connsiteX7-1023" fmla="*/ 5522861 w 9517219"/>
                <a:gd name="connsiteY7-1024" fmla="*/ 327192 h 3992466"/>
                <a:gd name="connsiteX8-1025" fmla="*/ 5034043 w 9517219"/>
                <a:gd name="connsiteY8-1026" fmla="*/ 327192 h 3992466"/>
                <a:gd name="connsiteX9-1027" fmla="*/ 5005050 w 9517219"/>
                <a:gd name="connsiteY9-1028" fmla="*/ 333046 h 3992466"/>
                <a:gd name="connsiteX10-1029" fmla="*/ 4913696 w 9517219"/>
                <a:gd name="connsiteY10-1030" fmla="*/ 470867 h 3992466"/>
                <a:gd name="connsiteX11-1031" fmla="*/ 4957506 w 9517219"/>
                <a:gd name="connsiteY11-1032" fmla="*/ 576634 h 3992466"/>
                <a:gd name="connsiteX12-1033" fmla="*/ 4995199 w 9517219"/>
                <a:gd name="connsiteY12-1034" fmla="*/ 602047 h 3992466"/>
                <a:gd name="connsiteX13-1035" fmla="*/ 7209354 w 9517219"/>
                <a:gd name="connsiteY13-1036" fmla="*/ 602047 h 3992466"/>
                <a:gd name="connsiteX14-1037" fmla="*/ 7372950 w 9517219"/>
                <a:gd name="connsiteY14-1038" fmla="*/ 765643 h 3992466"/>
                <a:gd name="connsiteX15-1039" fmla="*/ 7209354 w 9517219"/>
                <a:gd name="connsiteY15-1040" fmla="*/ 929239 h 3992466"/>
                <a:gd name="connsiteX16-1041" fmla="*/ 5356511 w 9517219"/>
                <a:gd name="connsiteY16-1042" fmla="*/ 929239 h 3992466"/>
                <a:gd name="connsiteX17-1043" fmla="*/ 5339059 w 9517219"/>
                <a:gd name="connsiteY17-1044" fmla="*/ 932762 h 3992466"/>
                <a:gd name="connsiteX18-1045" fmla="*/ 5247705 w 9517219"/>
                <a:gd name="connsiteY18-1046" fmla="*/ 1070584 h 3992466"/>
                <a:gd name="connsiteX19-1047" fmla="*/ 5339059 w 9517219"/>
                <a:gd name="connsiteY19-1048" fmla="*/ 1208406 h 3992466"/>
                <a:gd name="connsiteX20-1049" fmla="*/ 5386899 w 9517219"/>
                <a:gd name="connsiteY20-1050" fmla="*/ 1218064 h 3992466"/>
                <a:gd name="connsiteX21-1051" fmla="*/ 6227277 w 9517219"/>
                <a:gd name="connsiteY21-1052" fmla="*/ 1218064 h 3992466"/>
                <a:gd name="connsiteX22-1053" fmla="*/ 6439300 w 9517219"/>
                <a:gd name="connsiteY22-1054" fmla="*/ 1430087 h 3992466"/>
                <a:gd name="connsiteX23-1055" fmla="*/ 6227277 w 9517219"/>
                <a:gd name="connsiteY23-1056" fmla="*/ 1642110 h 3992466"/>
                <a:gd name="connsiteX24-1057" fmla="*/ 5441631 w 9517219"/>
                <a:gd name="connsiteY24-1058" fmla="*/ 1642110 h 3992466"/>
                <a:gd name="connsiteX25-1059" fmla="*/ 5397280 w 9517219"/>
                <a:gd name="connsiteY25-1060" fmla="*/ 1644206 h 3992466"/>
                <a:gd name="connsiteX26-1061" fmla="*/ 5247704 w 9517219"/>
                <a:gd name="connsiteY26-1062" fmla="*/ 1793782 h 3992466"/>
                <a:gd name="connsiteX27-1063" fmla="*/ 5339058 w 9517219"/>
                <a:gd name="connsiteY27-1064" fmla="*/ 1931604 h 3992466"/>
                <a:gd name="connsiteX28-1065" fmla="*/ 5386898 w 9517219"/>
                <a:gd name="connsiteY28-1066" fmla="*/ 1941262 h 3992466"/>
                <a:gd name="connsiteX29-1067" fmla="*/ 8694084 w 9517219"/>
                <a:gd name="connsiteY29-1068" fmla="*/ 1941262 h 3992466"/>
                <a:gd name="connsiteX30-1069" fmla="*/ 8906107 w 9517219"/>
                <a:gd name="connsiteY30-1070" fmla="*/ 2153285 h 3992466"/>
                <a:gd name="connsiteX31-1071" fmla="*/ 8694084 w 9517219"/>
                <a:gd name="connsiteY31-1072" fmla="*/ 2365308 h 3992466"/>
                <a:gd name="connsiteX32-1073" fmla="*/ 7461677 w 9517219"/>
                <a:gd name="connsiteY32-1074" fmla="*/ 2365308 h 3992466"/>
                <a:gd name="connsiteX33-1075" fmla="*/ 7394326 w 9517219"/>
                <a:gd name="connsiteY33-1076" fmla="*/ 2410717 h 3992466"/>
                <a:gd name="connsiteX34-1077" fmla="*/ 7332226 w 9517219"/>
                <a:gd name="connsiteY34-1078" fmla="*/ 2560640 h 3992466"/>
                <a:gd name="connsiteX35-1079" fmla="*/ 7394326 w 9517219"/>
                <a:gd name="connsiteY35-1080" fmla="*/ 2710563 h 3992466"/>
                <a:gd name="connsiteX36-1081" fmla="*/ 7439859 w 9517219"/>
                <a:gd name="connsiteY36-1082" fmla="*/ 2741262 h 3992466"/>
                <a:gd name="connsiteX37-1083" fmla="*/ 9305196 w 9517219"/>
                <a:gd name="connsiteY37-1084" fmla="*/ 2741262 h 3992466"/>
                <a:gd name="connsiteX38-1085" fmla="*/ 9517219 w 9517219"/>
                <a:gd name="connsiteY38-1086" fmla="*/ 2953285 h 3992466"/>
                <a:gd name="connsiteX39-1087" fmla="*/ 9305196 w 9517219"/>
                <a:gd name="connsiteY39-1088" fmla="*/ 3165308 h 3992466"/>
                <a:gd name="connsiteX40-1089" fmla="*/ 8612841 w 9517219"/>
                <a:gd name="connsiteY40-1090" fmla="*/ 3165308 h 3992466"/>
                <a:gd name="connsiteX41-1091" fmla="*/ 8566326 w 9517219"/>
                <a:gd name="connsiteY41-1092" fmla="*/ 3187670 h 3992466"/>
                <a:gd name="connsiteX42-1093" fmla="*/ 8489576 w 9517219"/>
                <a:gd name="connsiteY42-1094" fmla="*/ 3280872 h 3992466"/>
                <a:gd name="connsiteX43-1095" fmla="*/ 8472929 w 9517219"/>
                <a:gd name="connsiteY43-1096" fmla="*/ 3363328 h 3992466"/>
                <a:gd name="connsiteX44-1097" fmla="*/ 8489576 w 9517219"/>
                <a:gd name="connsiteY44-1098" fmla="*/ 3445784 h 3992466"/>
                <a:gd name="connsiteX45-1099" fmla="*/ 8621772 w 9517219"/>
                <a:gd name="connsiteY45-1100" fmla="*/ 3565640 h 3992466"/>
                <a:gd name="connsiteX46-1101" fmla="*/ 8642619 w 9517219"/>
                <a:gd name="connsiteY46-1102" fmla="*/ 3568792 h 3992466"/>
                <a:gd name="connsiteX47-1103" fmla="*/ 9189371 w 9517219"/>
                <a:gd name="connsiteY47-1104" fmla="*/ 3568792 h 3992466"/>
                <a:gd name="connsiteX48-1105" fmla="*/ 9232064 w 9517219"/>
                <a:gd name="connsiteY48-1106" fmla="*/ 3573096 h 3992466"/>
                <a:gd name="connsiteX49-1107" fmla="*/ 9238727 w 9517219"/>
                <a:gd name="connsiteY49-1108" fmla="*/ 3575164 h 3992466"/>
                <a:gd name="connsiteX50-1109" fmla="*/ 9239928 w 9517219"/>
                <a:gd name="connsiteY50-1110" fmla="*/ 3575537 h 3992466"/>
                <a:gd name="connsiteX51-1111" fmla="*/ 9271827 w 9517219"/>
                <a:gd name="connsiteY51-1112" fmla="*/ 3585439 h 3992466"/>
                <a:gd name="connsiteX52-1113" fmla="*/ 9401208 w 9517219"/>
                <a:gd name="connsiteY52-1114" fmla="*/ 3780629 h 3992466"/>
                <a:gd name="connsiteX53-1115" fmla="*/ 9401207 w 9517219"/>
                <a:gd name="connsiteY53-1116" fmla="*/ 3780629 h 3992466"/>
                <a:gd name="connsiteX54-1117" fmla="*/ 9189370 w 9517219"/>
                <a:gd name="connsiteY54-1118" fmla="*/ 3992466 h 3992466"/>
                <a:gd name="connsiteX55-1119" fmla="*/ 6311044 w 9517219"/>
                <a:gd name="connsiteY55-1120" fmla="*/ 3992465 h 3992466"/>
                <a:gd name="connsiteX56-1121" fmla="*/ 6115854 w 9517219"/>
                <a:gd name="connsiteY56-1122" fmla="*/ 3863084 h 3992466"/>
                <a:gd name="connsiteX57-1123" fmla="*/ 6115854 w 9517219"/>
                <a:gd name="connsiteY57-1124" fmla="*/ 3698173 h 3992466"/>
                <a:gd name="connsiteX58-1125" fmla="*/ 6311044 w 9517219"/>
                <a:gd name="connsiteY58-1126" fmla="*/ 3568792 h 3992466"/>
                <a:gd name="connsiteX59-1127" fmla="*/ 6720010 w 9517219"/>
                <a:gd name="connsiteY59-1128" fmla="*/ 3568792 h 3992466"/>
                <a:gd name="connsiteX60-1129" fmla="*/ 6768790 w 9517219"/>
                <a:gd name="connsiteY60-1130" fmla="*/ 3539196 h 3992466"/>
                <a:gd name="connsiteX61-1131" fmla="*/ 6845947 w 9517219"/>
                <a:gd name="connsiteY61-1132" fmla="*/ 3375589 h 3992466"/>
                <a:gd name="connsiteX62-1133" fmla="*/ 6676654 w 9517219"/>
                <a:gd name="connsiteY62-1134" fmla="*/ 3167874 h 3992466"/>
                <a:gd name="connsiteX63-1135" fmla="*/ 6651205 w 9517219"/>
                <a:gd name="connsiteY63-1136" fmla="*/ 3165308 h 3992466"/>
                <a:gd name="connsiteX64-1137" fmla="*/ 3289941 w 9517219"/>
                <a:gd name="connsiteY64-1138" fmla="*/ 3165308 h 3992466"/>
                <a:gd name="connsiteX65-1139" fmla="*/ 3077918 w 9517219"/>
                <a:gd name="connsiteY65-1140" fmla="*/ 2953285 h 3992466"/>
                <a:gd name="connsiteX66-1141" fmla="*/ 3289941 w 9517219"/>
                <a:gd name="connsiteY66-1142" fmla="*/ 2741262 h 3992466"/>
                <a:gd name="connsiteX67-1143" fmla="*/ 4078173 w 9517219"/>
                <a:gd name="connsiteY67-1144" fmla="*/ 2741262 h 3992466"/>
                <a:gd name="connsiteX68-1145" fmla="*/ 4846854 w 9517219"/>
                <a:gd name="connsiteY68-1146" fmla="*/ 2741262 h 3992466"/>
                <a:gd name="connsiteX69-1147" fmla="*/ 5035879 w 9517219"/>
                <a:gd name="connsiteY69-1148" fmla="*/ 2552237 h 3992466"/>
                <a:gd name="connsiteX70-1149" fmla="*/ 4884949 w 9517219"/>
                <a:gd name="connsiteY70-1150" fmla="*/ 2367052 h 3992466"/>
                <a:gd name="connsiteX71-1151" fmla="*/ 4867646 w 9517219"/>
                <a:gd name="connsiteY71-1152" fmla="*/ 2365308 h 3992466"/>
                <a:gd name="connsiteX72-1153" fmla="*/ 2678829 w 9517219"/>
                <a:gd name="connsiteY72-1154" fmla="*/ 2365308 h 3992466"/>
                <a:gd name="connsiteX73-1155" fmla="*/ 2466806 w 9517219"/>
                <a:gd name="connsiteY73-1156" fmla="*/ 2153285 h 3992466"/>
                <a:gd name="connsiteX74-1157" fmla="*/ 2678829 w 9517219"/>
                <a:gd name="connsiteY74-1158" fmla="*/ 1941262 h 3992466"/>
                <a:gd name="connsiteX75-1159" fmla="*/ 4152596 w 9517219"/>
                <a:gd name="connsiteY75-1160" fmla="*/ 1941262 h 3992466"/>
                <a:gd name="connsiteX76-1161" fmla="*/ 4200436 w 9517219"/>
                <a:gd name="connsiteY76-1162" fmla="*/ 1931604 h 3992466"/>
                <a:gd name="connsiteX77-1163" fmla="*/ 4291790 w 9517219"/>
                <a:gd name="connsiteY77-1164" fmla="*/ 1793782 h 3992466"/>
                <a:gd name="connsiteX78-1165" fmla="*/ 4142214 w 9517219"/>
                <a:gd name="connsiteY78-1166" fmla="*/ 1644206 h 3992466"/>
                <a:gd name="connsiteX79-1167" fmla="*/ 3970674 w 9517219"/>
                <a:gd name="connsiteY79-1168" fmla="*/ 1644206 h 3992466"/>
                <a:gd name="connsiteX80-1169" fmla="*/ 212023 w 9517219"/>
                <a:gd name="connsiteY80-1170" fmla="*/ 1642110 h 3992466"/>
                <a:gd name="connsiteX81-1171" fmla="*/ 0 w 9517219"/>
                <a:gd name="connsiteY81-1172" fmla="*/ 1430087 h 3992466"/>
                <a:gd name="connsiteX82-1173" fmla="*/ 212023 w 9517219"/>
                <a:gd name="connsiteY82-1174" fmla="*/ 1218064 h 3992466"/>
                <a:gd name="connsiteX83-1175" fmla="*/ 3510154 w 9517219"/>
                <a:gd name="connsiteY83-1176" fmla="*/ 1218064 h 3992466"/>
                <a:gd name="connsiteX84-1177" fmla="*/ 3659730 w 9517219"/>
                <a:gd name="connsiteY84-1178" fmla="*/ 1068488 h 3992466"/>
                <a:gd name="connsiteX85-1179" fmla="*/ 3568376 w 9517219"/>
                <a:gd name="connsiteY85-1180" fmla="*/ 930667 h 3992466"/>
                <a:gd name="connsiteX86-1181" fmla="*/ 3561306 w 9517219"/>
                <a:gd name="connsiteY86-1182" fmla="*/ 929239 h 3992466"/>
                <a:gd name="connsiteX87-1183" fmla="*/ 1087620 w 9517219"/>
                <a:gd name="connsiteY87-1184" fmla="*/ 929239 h 3992466"/>
                <a:gd name="connsiteX88-1185" fmla="*/ 924024 w 9517219"/>
                <a:gd name="connsiteY88-1186" fmla="*/ 765643 h 3992466"/>
                <a:gd name="connsiteX89-1187" fmla="*/ 1087620 w 9517219"/>
                <a:gd name="connsiteY89-1188" fmla="*/ 602047 h 3992466"/>
                <a:gd name="connsiteX90-1189" fmla="*/ 3876279 w 9517219"/>
                <a:gd name="connsiteY90-1190" fmla="*/ 602047 h 3992466"/>
                <a:gd name="connsiteX91-1191" fmla="*/ 3913973 w 9517219"/>
                <a:gd name="connsiteY91-1192" fmla="*/ 576634 h 3992466"/>
                <a:gd name="connsiteX92-1193" fmla="*/ 3957782 w 9517219"/>
                <a:gd name="connsiteY92-1194" fmla="*/ 470867 h 3992466"/>
                <a:gd name="connsiteX93-1195" fmla="*/ 3866428 w 9517219"/>
                <a:gd name="connsiteY93-1196" fmla="*/ 333046 h 3992466"/>
                <a:gd name="connsiteX94-1197" fmla="*/ 3837435 w 9517219"/>
                <a:gd name="connsiteY94-1198" fmla="*/ 327192 h 3992466"/>
                <a:gd name="connsiteX95-1199" fmla="*/ 3381569 w 9517219"/>
                <a:gd name="connsiteY95-1200" fmla="*/ 327192 h 3992466"/>
                <a:gd name="connsiteX96-1201" fmla="*/ 3217973 w 9517219"/>
                <a:gd name="connsiteY96-1202" fmla="*/ 163596 h 3992466"/>
                <a:gd name="connsiteX97-1203" fmla="*/ 3381569 w 9517219"/>
                <a:gd name="connsiteY97-1204" fmla="*/ 0 h 3992466"/>
                <a:gd name="connsiteX0-1205" fmla="*/ 6099207 w 9517219"/>
                <a:gd name="connsiteY0-1206" fmla="*/ 3780629 h 3992466"/>
                <a:gd name="connsiteX1-1207" fmla="*/ 6099207 w 9517219"/>
                <a:gd name="connsiteY1-1208" fmla="*/ 3780629 h 3992466"/>
                <a:gd name="connsiteX2-1209" fmla="*/ 6099207 w 9517219"/>
                <a:gd name="connsiteY2-1210" fmla="*/ 3780629 h 3992466"/>
                <a:gd name="connsiteX3-1211" fmla="*/ 3381569 w 9517219"/>
                <a:gd name="connsiteY3-1212" fmla="*/ 0 h 3992466"/>
                <a:gd name="connsiteX4-1213" fmla="*/ 5522861 w 9517219"/>
                <a:gd name="connsiteY4-1214" fmla="*/ 0 h 3992466"/>
                <a:gd name="connsiteX5-1215" fmla="*/ 5686457 w 9517219"/>
                <a:gd name="connsiteY5-1216" fmla="*/ 163596 h 3992466"/>
                <a:gd name="connsiteX6-1217" fmla="*/ 5522861 w 9517219"/>
                <a:gd name="connsiteY6-1218" fmla="*/ 327192 h 3992466"/>
                <a:gd name="connsiteX7-1219" fmla="*/ 5034043 w 9517219"/>
                <a:gd name="connsiteY7-1220" fmla="*/ 327192 h 3992466"/>
                <a:gd name="connsiteX8-1221" fmla="*/ 5005050 w 9517219"/>
                <a:gd name="connsiteY8-1222" fmla="*/ 333046 h 3992466"/>
                <a:gd name="connsiteX9-1223" fmla="*/ 4913696 w 9517219"/>
                <a:gd name="connsiteY9-1224" fmla="*/ 470867 h 3992466"/>
                <a:gd name="connsiteX10-1225" fmla="*/ 4957506 w 9517219"/>
                <a:gd name="connsiteY10-1226" fmla="*/ 576634 h 3992466"/>
                <a:gd name="connsiteX11-1227" fmla="*/ 4995199 w 9517219"/>
                <a:gd name="connsiteY11-1228" fmla="*/ 602047 h 3992466"/>
                <a:gd name="connsiteX12-1229" fmla="*/ 7209354 w 9517219"/>
                <a:gd name="connsiteY12-1230" fmla="*/ 602047 h 3992466"/>
                <a:gd name="connsiteX13-1231" fmla="*/ 7372950 w 9517219"/>
                <a:gd name="connsiteY13-1232" fmla="*/ 765643 h 3992466"/>
                <a:gd name="connsiteX14-1233" fmla="*/ 7209354 w 9517219"/>
                <a:gd name="connsiteY14-1234" fmla="*/ 929239 h 3992466"/>
                <a:gd name="connsiteX15-1235" fmla="*/ 5356511 w 9517219"/>
                <a:gd name="connsiteY15-1236" fmla="*/ 929239 h 3992466"/>
                <a:gd name="connsiteX16-1237" fmla="*/ 5339059 w 9517219"/>
                <a:gd name="connsiteY16-1238" fmla="*/ 932762 h 3992466"/>
                <a:gd name="connsiteX17-1239" fmla="*/ 5247705 w 9517219"/>
                <a:gd name="connsiteY17-1240" fmla="*/ 1070584 h 3992466"/>
                <a:gd name="connsiteX18-1241" fmla="*/ 5339059 w 9517219"/>
                <a:gd name="connsiteY18-1242" fmla="*/ 1208406 h 3992466"/>
                <a:gd name="connsiteX19-1243" fmla="*/ 5386899 w 9517219"/>
                <a:gd name="connsiteY19-1244" fmla="*/ 1218064 h 3992466"/>
                <a:gd name="connsiteX20-1245" fmla="*/ 6227277 w 9517219"/>
                <a:gd name="connsiteY20-1246" fmla="*/ 1218064 h 3992466"/>
                <a:gd name="connsiteX21-1247" fmla="*/ 6439300 w 9517219"/>
                <a:gd name="connsiteY21-1248" fmla="*/ 1430087 h 3992466"/>
                <a:gd name="connsiteX22-1249" fmla="*/ 6227277 w 9517219"/>
                <a:gd name="connsiteY22-1250" fmla="*/ 1642110 h 3992466"/>
                <a:gd name="connsiteX23-1251" fmla="*/ 5441631 w 9517219"/>
                <a:gd name="connsiteY23-1252" fmla="*/ 1642110 h 3992466"/>
                <a:gd name="connsiteX24-1253" fmla="*/ 5397280 w 9517219"/>
                <a:gd name="connsiteY24-1254" fmla="*/ 1644206 h 3992466"/>
                <a:gd name="connsiteX25-1255" fmla="*/ 5247704 w 9517219"/>
                <a:gd name="connsiteY25-1256" fmla="*/ 1793782 h 3992466"/>
                <a:gd name="connsiteX26-1257" fmla="*/ 5339058 w 9517219"/>
                <a:gd name="connsiteY26-1258" fmla="*/ 1931604 h 3992466"/>
                <a:gd name="connsiteX27-1259" fmla="*/ 5386898 w 9517219"/>
                <a:gd name="connsiteY27-1260" fmla="*/ 1941262 h 3992466"/>
                <a:gd name="connsiteX28-1261" fmla="*/ 8694084 w 9517219"/>
                <a:gd name="connsiteY28-1262" fmla="*/ 1941262 h 3992466"/>
                <a:gd name="connsiteX29-1263" fmla="*/ 8906107 w 9517219"/>
                <a:gd name="connsiteY29-1264" fmla="*/ 2153285 h 3992466"/>
                <a:gd name="connsiteX30-1265" fmla="*/ 8694084 w 9517219"/>
                <a:gd name="connsiteY30-1266" fmla="*/ 2365308 h 3992466"/>
                <a:gd name="connsiteX31-1267" fmla="*/ 7461677 w 9517219"/>
                <a:gd name="connsiteY31-1268" fmla="*/ 2365308 h 3992466"/>
                <a:gd name="connsiteX32-1269" fmla="*/ 7394326 w 9517219"/>
                <a:gd name="connsiteY32-1270" fmla="*/ 2410717 h 3992466"/>
                <a:gd name="connsiteX33-1271" fmla="*/ 7332226 w 9517219"/>
                <a:gd name="connsiteY33-1272" fmla="*/ 2560640 h 3992466"/>
                <a:gd name="connsiteX34-1273" fmla="*/ 7394326 w 9517219"/>
                <a:gd name="connsiteY34-1274" fmla="*/ 2710563 h 3992466"/>
                <a:gd name="connsiteX35-1275" fmla="*/ 7439859 w 9517219"/>
                <a:gd name="connsiteY35-1276" fmla="*/ 2741262 h 3992466"/>
                <a:gd name="connsiteX36-1277" fmla="*/ 9305196 w 9517219"/>
                <a:gd name="connsiteY36-1278" fmla="*/ 2741262 h 3992466"/>
                <a:gd name="connsiteX37-1279" fmla="*/ 9517219 w 9517219"/>
                <a:gd name="connsiteY37-1280" fmla="*/ 2953285 h 3992466"/>
                <a:gd name="connsiteX38-1281" fmla="*/ 9305196 w 9517219"/>
                <a:gd name="connsiteY38-1282" fmla="*/ 3165308 h 3992466"/>
                <a:gd name="connsiteX39-1283" fmla="*/ 8612841 w 9517219"/>
                <a:gd name="connsiteY39-1284" fmla="*/ 3165308 h 3992466"/>
                <a:gd name="connsiteX40-1285" fmla="*/ 8566326 w 9517219"/>
                <a:gd name="connsiteY40-1286" fmla="*/ 3187670 h 3992466"/>
                <a:gd name="connsiteX41-1287" fmla="*/ 8489576 w 9517219"/>
                <a:gd name="connsiteY41-1288" fmla="*/ 3280872 h 3992466"/>
                <a:gd name="connsiteX42-1289" fmla="*/ 8472929 w 9517219"/>
                <a:gd name="connsiteY42-1290" fmla="*/ 3363328 h 3992466"/>
                <a:gd name="connsiteX43-1291" fmla="*/ 8489576 w 9517219"/>
                <a:gd name="connsiteY43-1292" fmla="*/ 3445784 h 3992466"/>
                <a:gd name="connsiteX44-1293" fmla="*/ 8621772 w 9517219"/>
                <a:gd name="connsiteY44-1294" fmla="*/ 3565640 h 3992466"/>
                <a:gd name="connsiteX45-1295" fmla="*/ 8642619 w 9517219"/>
                <a:gd name="connsiteY45-1296" fmla="*/ 3568792 h 3992466"/>
                <a:gd name="connsiteX46-1297" fmla="*/ 9189371 w 9517219"/>
                <a:gd name="connsiteY46-1298" fmla="*/ 3568792 h 3992466"/>
                <a:gd name="connsiteX47-1299" fmla="*/ 9232064 w 9517219"/>
                <a:gd name="connsiteY47-1300" fmla="*/ 3573096 h 3992466"/>
                <a:gd name="connsiteX48-1301" fmla="*/ 9238727 w 9517219"/>
                <a:gd name="connsiteY48-1302" fmla="*/ 3575164 h 3992466"/>
                <a:gd name="connsiteX49-1303" fmla="*/ 9239928 w 9517219"/>
                <a:gd name="connsiteY49-1304" fmla="*/ 3575537 h 3992466"/>
                <a:gd name="connsiteX50-1305" fmla="*/ 9271827 w 9517219"/>
                <a:gd name="connsiteY50-1306" fmla="*/ 3585439 h 3992466"/>
                <a:gd name="connsiteX51-1307" fmla="*/ 9401208 w 9517219"/>
                <a:gd name="connsiteY51-1308" fmla="*/ 3780629 h 3992466"/>
                <a:gd name="connsiteX52-1309" fmla="*/ 9401207 w 9517219"/>
                <a:gd name="connsiteY52-1310" fmla="*/ 3780629 h 3992466"/>
                <a:gd name="connsiteX53-1311" fmla="*/ 9189370 w 9517219"/>
                <a:gd name="connsiteY53-1312" fmla="*/ 3992466 h 3992466"/>
                <a:gd name="connsiteX54-1313" fmla="*/ 6311044 w 9517219"/>
                <a:gd name="connsiteY54-1314" fmla="*/ 3992465 h 3992466"/>
                <a:gd name="connsiteX55-1315" fmla="*/ 6115854 w 9517219"/>
                <a:gd name="connsiteY55-1316" fmla="*/ 3863084 h 3992466"/>
                <a:gd name="connsiteX56-1317" fmla="*/ 6115854 w 9517219"/>
                <a:gd name="connsiteY56-1318" fmla="*/ 3698173 h 3992466"/>
                <a:gd name="connsiteX57-1319" fmla="*/ 6311044 w 9517219"/>
                <a:gd name="connsiteY57-1320" fmla="*/ 3568792 h 3992466"/>
                <a:gd name="connsiteX58-1321" fmla="*/ 6720010 w 9517219"/>
                <a:gd name="connsiteY58-1322" fmla="*/ 3568792 h 3992466"/>
                <a:gd name="connsiteX59-1323" fmla="*/ 6768790 w 9517219"/>
                <a:gd name="connsiteY59-1324" fmla="*/ 3539196 h 3992466"/>
                <a:gd name="connsiteX60-1325" fmla="*/ 6845947 w 9517219"/>
                <a:gd name="connsiteY60-1326" fmla="*/ 3375589 h 3992466"/>
                <a:gd name="connsiteX61-1327" fmla="*/ 6676654 w 9517219"/>
                <a:gd name="connsiteY61-1328" fmla="*/ 3167874 h 3992466"/>
                <a:gd name="connsiteX62-1329" fmla="*/ 6651205 w 9517219"/>
                <a:gd name="connsiteY62-1330" fmla="*/ 3165308 h 3992466"/>
                <a:gd name="connsiteX63-1331" fmla="*/ 3289941 w 9517219"/>
                <a:gd name="connsiteY63-1332" fmla="*/ 3165308 h 3992466"/>
                <a:gd name="connsiteX64-1333" fmla="*/ 3077918 w 9517219"/>
                <a:gd name="connsiteY64-1334" fmla="*/ 2953285 h 3992466"/>
                <a:gd name="connsiteX65-1335" fmla="*/ 3289941 w 9517219"/>
                <a:gd name="connsiteY65-1336" fmla="*/ 2741262 h 3992466"/>
                <a:gd name="connsiteX66-1337" fmla="*/ 4078173 w 9517219"/>
                <a:gd name="connsiteY66-1338" fmla="*/ 2741262 h 3992466"/>
                <a:gd name="connsiteX67-1339" fmla="*/ 4846854 w 9517219"/>
                <a:gd name="connsiteY67-1340" fmla="*/ 2741262 h 3992466"/>
                <a:gd name="connsiteX68-1341" fmla="*/ 5035879 w 9517219"/>
                <a:gd name="connsiteY68-1342" fmla="*/ 2552237 h 3992466"/>
                <a:gd name="connsiteX69-1343" fmla="*/ 4884949 w 9517219"/>
                <a:gd name="connsiteY69-1344" fmla="*/ 2367052 h 3992466"/>
                <a:gd name="connsiteX70-1345" fmla="*/ 4867646 w 9517219"/>
                <a:gd name="connsiteY70-1346" fmla="*/ 2365308 h 3992466"/>
                <a:gd name="connsiteX71-1347" fmla="*/ 2678829 w 9517219"/>
                <a:gd name="connsiteY71-1348" fmla="*/ 2365308 h 3992466"/>
                <a:gd name="connsiteX72-1349" fmla="*/ 2466806 w 9517219"/>
                <a:gd name="connsiteY72-1350" fmla="*/ 2153285 h 3992466"/>
                <a:gd name="connsiteX73-1351" fmla="*/ 2678829 w 9517219"/>
                <a:gd name="connsiteY73-1352" fmla="*/ 1941262 h 3992466"/>
                <a:gd name="connsiteX74-1353" fmla="*/ 4152596 w 9517219"/>
                <a:gd name="connsiteY74-1354" fmla="*/ 1941262 h 3992466"/>
                <a:gd name="connsiteX75-1355" fmla="*/ 4200436 w 9517219"/>
                <a:gd name="connsiteY75-1356" fmla="*/ 1931604 h 3992466"/>
                <a:gd name="connsiteX76-1357" fmla="*/ 4291790 w 9517219"/>
                <a:gd name="connsiteY76-1358" fmla="*/ 1793782 h 3992466"/>
                <a:gd name="connsiteX77-1359" fmla="*/ 4142214 w 9517219"/>
                <a:gd name="connsiteY77-1360" fmla="*/ 1644206 h 3992466"/>
                <a:gd name="connsiteX78-1361" fmla="*/ 3970674 w 9517219"/>
                <a:gd name="connsiteY78-1362" fmla="*/ 1644206 h 3992466"/>
                <a:gd name="connsiteX79-1363" fmla="*/ 212023 w 9517219"/>
                <a:gd name="connsiteY79-1364" fmla="*/ 1642110 h 3992466"/>
                <a:gd name="connsiteX80-1365" fmla="*/ 0 w 9517219"/>
                <a:gd name="connsiteY80-1366" fmla="*/ 1430087 h 3992466"/>
                <a:gd name="connsiteX81-1367" fmla="*/ 212023 w 9517219"/>
                <a:gd name="connsiteY81-1368" fmla="*/ 1218064 h 3992466"/>
                <a:gd name="connsiteX82-1369" fmla="*/ 3510154 w 9517219"/>
                <a:gd name="connsiteY82-1370" fmla="*/ 1218064 h 3992466"/>
                <a:gd name="connsiteX83-1371" fmla="*/ 3659730 w 9517219"/>
                <a:gd name="connsiteY83-1372" fmla="*/ 1068488 h 3992466"/>
                <a:gd name="connsiteX84-1373" fmla="*/ 3568376 w 9517219"/>
                <a:gd name="connsiteY84-1374" fmla="*/ 930667 h 3992466"/>
                <a:gd name="connsiteX85-1375" fmla="*/ 3561306 w 9517219"/>
                <a:gd name="connsiteY85-1376" fmla="*/ 929239 h 3992466"/>
                <a:gd name="connsiteX86-1377" fmla="*/ 1087620 w 9517219"/>
                <a:gd name="connsiteY86-1378" fmla="*/ 929239 h 3992466"/>
                <a:gd name="connsiteX87-1379" fmla="*/ 924024 w 9517219"/>
                <a:gd name="connsiteY87-1380" fmla="*/ 765643 h 3992466"/>
                <a:gd name="connsiteX88-1381" fmla="*/ 1087620 w 9517219"/>
                <a:gd name="connsiteY88-1382" fmla="*/ 602047 h 3992466"/>
                <a:gd name="connsiteX89-1383" fmla="*/ 3876279 w 9517219"/>
                <a:gd name="connsiteY89-1384" fmla="*/ 602047 h 3992466"/>
                <a:gd name="connsiteX90-1385" fmla="*/ 3913973 w 9517219"/>
                <a:gd name="connsiteY90-1386" fmla="*/ 576634 h 3992466"/>
                <a:gd name="connsiteX91-1387" fmla="*/ 3957782 w 9517219"/>
                <a:gd name="connsiteY91-1388" fmla="*/ 470867 h 3992466"/>
                <a:gd name="connsiteX92-1389" fmla="*/ 3866428 w 9517219"/>
                <a:gd name="connsiteY92-1390" fmla="*/ 333046 h 3992466"/>
                <a:gd name="connsiteX93-1391" fmla="*/ 3837435 w 9517219"/>
                <a:gd name="connsiteY93-1392" fmla="*/ 327192 h 3992466"/>
                <a:gd name="connsiteX94-1393" fmla="*/ 3381569 w 9517219"/>
                <a:gd name="connsiteY94-1394" fmla="*/ 327192 h 3992466"/>
                <a:gd name="connsiteX95-1395" fmla="*/ 3217973 w 9517219"/>
                <a:gd name="connsiteY95-1396" fmla="*/ 163596 h 3992466"/>
                <a:gd name="connsiteX96-1397" fmla="*/ 3381569 w 9517219"/>
                <a:gd name="connsiteY96-1398" fmla="*/ 0 h 3992466"/>
                <a:gd name="connsiteX0-1399" fmla="*/ 3381569 w 9517219"/>
                <a:gd name="connsiteY0-1400" fmla="*/ 0 h 3992466"/>
                <a:gd name="connsiteX1-1401" fmla="*/ 5522861 w 9517219"/>
                <a:gd name="connsiteY1-1402" fmla="*/ 0 h 3992466"/>
                <a:gd name="connsiteX2-1403" fmla="*/ 5686457 w 9517219"/>
                <a:gd name="connsiteY2-1404" fmla="*/ 163596 h 3992466"/>
                <a:gd name="connsiteX3-1405" fmla="*/ 5522861 w 9517219"/>
                <a:gd name="connsiteY3-1406" fmla="*/ 327192 h 3992466"/>
                <a:gd name="connsiteX4-1407" fmla="*/ 5034043 w 9517219"/>
                <a:gd name="connsiteY4-1408" fmla="*/ 327192 h 3992466"/>
                <a:gd name="connsiteX5-1409" fmla="*/ 5005050 w 9517219"/>
                <a:gd name="connsiteY5-1410" fmla="*/ 333046 h 3992466"/>
                <a:gd name="connsiteX6-1411" fmla="*/ 4913696 w 9517219"/>
                <a:gd name="connsiteY6-1412" fmla="*/ 470867 h 3992466"/>
                <a:gd name="connsiteX7-1413" fmla="*/ 4957506 w 9517219"/>
                <a:gd name="connsiteY7-1414" fmla="*/ 576634 h 3992466"/>
                <a:gd name="connsiteX8-1415" fmla="*/ 4995199 w 9517219"/>
                <a:gd name="connsiteY8-1416" fmla="*/ 602047 h 3992466"/>
                <a:gd name="connsiteX9-1417" fmla="*/ 7209354 w 9517219"/>
                <a:gd name="connsiteY9-1418" fmla="*/ 602047 h 3992466"/>
                <a:gd name="connsiteX10-1419" fmla="*/ 7372950 w 9517219"/>
                <a:gd name="connsiteY10-1420" fmla="*/ 765643 h 3992466"/>
                <a:gd name="connsiteX11-1421" fmla="*/ 7209354 w 9517219"/>
                <a:gd name="connsiteY11-1422" fmla="*/ 929239 h 3992466"/>
                <a:gd name="connsiteX12-1423" fmla="*/ 5356511 w 9517219"/>
                <a:gd name="connsiteY12-1424" fmla="*/ 929239 h 3992466"/>
                <a:gd name="connsiteX13-1425" fmla="*/ 5339059 w 9517219"/>
                <a:gd name="connsiteY13-1426" fmla="*/ 932762 h 3992466"/>
                <a:gd name="connsiteX14-1427" fmla="*/ 5247705 w 9517219"/>
                <a:gd name="connsiteY14-1428" fmla="*/ 1070584 h 3992466"/>
                <a:gd name="connsiteX15-1429" fmla="*/ 5339059 w 9517219"/>
                <a:gd name="connsiteY15-1430" fmla="*/ 1208406 h 3992466"/>
                <a:gd name="connsiteX16-1431" fmla="*/ 5386899 w 9517219"/>
                <a:gd name="connsiteY16-1432" fmla="*/ 1218064 h 3992466"/>
                <a:gd name="connsiteX17-1433" fmla="*/ 6227277 w 9517219"/>
                <a:gd name="connsiteY17-1434" fmla="*/ 1218064 h 3992466"/>
                <a:gd name="connsiteX18-1435" fmla="*/ 6439300 w 9517219"/>
                <a:gd name="connsiteY18-1436" fmla="*/ 1430087 h 3992466"/>
                <a:gd name="connsiteX19-1437" fmla="*/ 6227277 w 9517219"/>
                <a:gd name="connsiteY19-1438" fmla="*/ 1642110 h 3992466"/>
                <a:gd name="connsiteX20-1439" fmla="*/ 5441631 w 9517219"/>
                <a:gd name="connsiteY20-1440" fmla="*/ 1642110 h 3992466"/>
                <a:gd name="connsiteX21-1441" fmla="*/ 5397280 w 9517219"/>
                <a:gd name="connsiteY21-1442" fmla="*/ 1644206 h 3992466"/>
                <a:gd name="connsiteX22-1443" fmla="*/ 5247704 w 9517219"/>
                <a:gd name="connsiteY22-1444" fmla="*/ 1793782 h 3992466"/>
                <a:gd name="connsiteX23-1445" fmla="*/ 5339058 w 9517219"/>
                <a:gd name="connsiteY23-1446" fmla="*/ 1931604 h 3992466"/>
                <a:gd name="connsiteX24-1447" fmla="*/ 5386898 w 9517219"/>
                <a:gd name="connsiteY24-1448" fmla="*/ 1941262 h 3992466"/>
                <a:gd name="connsiteX25-1449" fmla="*/ 8694084 w 9517219"/>
                <a:gd name="connsiteY25-1450" fmla="*/ 1941262 h 3992466"/>
                <a:gd name="connsiteX26-1451" fmla="*/ 8906107 w 9517219"/>
                <a:gd name="connsiteY26-1452" fmla="*/ 2153285 h 3992466"/>
                <a:gd name="connsiteX27-1453" fmla="*/ 8694084 w 9517219"/>
                <a:gd name="connsiteY27-1454" fmla="*/ 2365308 h 3992466"/>
                <a:gd name="connsiteX28-1455" fmla="*/ 7461677 w 9517219"/>
                <a:gd name="connsiteY28-1456" fmla="*/ 2365308 h 3992466"/>
                <a:gd name="connsiteX29-1457" fmla="*/ 7394326 w 9517219"/>
                <a:gd name="connsiteY29-1458" fmla="*/ 2410717 h 3992466"/>
                <a:gd name="connsiteX30-1459" fmla="*/ 7332226 w 9517219"/>
                <a:gd name="connsiteY30-1460" fmla="*/ 2560640 h 3992466"/>
                <a:gd name="connsiteX31-1461" fmla="*/ 7394326 w 9517219"/>
                <a:gd name="connsiteY31-1462" fmla="*/ 2710563 h 3992466"/>
                <a:gd name="connsiteX32-1463" fmla="*/ 7439859 w 9517219"/>
                <a:gd name="connsiteY32-1464" fmla="*/ 2741262 h 3992466"/>
                <a:gd name="connsiteX33-1465" fmla="*/ 9305196 w 9517219"/>
                <a:gd name="connsiteY33-1466" fmla="*/ 2741262 h 3992466"/>
                <a:gd name="connsiteX34-1467" fmla="*/ 9517219 w 9517219"/>
                <a:gd name="connsiteY34-1468" fmla="*/ 2953285 h 3992466"/>
                <a:gd name="connsiteX35-1469" fmla="*/ 9305196 w 9517219"/>
                <a:gd name="connsiteY35-1470" fmla="*/ 3165308 h 3992466"/>
                <a:gd name="connsiteX36-1471" fmla="*/ 8612841 w 9517219"/>
                <a:gd name="connsiteY36-1472" fmla="*/ 3165308 h 3992466"/>
                <a:gd name="connsiteX37-1473" fmla="*/ 8566326 w 9517219"/>
                <a:gd name="connsiteY37-1474" fmla="*/ 3187670 h 3992466"/>
                <a:gd name="connsiteX38-1475" fmla="*/ 8489576 w 9517219"/>
                <a:gd name="connsiteY38-1476" fmla="*/ 3280872 h 3992466"/>
                <a:gd name="connsiteX39-1477" fmla="*/ 8472929 w 9517219"/>
                <a:gd name="connsiteY39-1478" fmla="*/ 3363328 h 3992466"/>
                <a:gd name="connsiteX40-1479" fmla="*/ 8489576 w 9517219"/>
                <a:gd name="connsiteY40-1480" fmla="*/ 3445784 h 3992466"/>
                <a:gd name="connsiteX41-1481" fmla="*/ 8621772 w 9517219"/>
                <a:gd name="connsiteY41-1482" fmla="*/ 3565640 h 3992466"/>
                <a:gd name="connsiteX42-1483" fmla="*/ 8642619 w 9517219"/>
                <a:gd name="connsiteY42-1484" fmla="*/ 3568792 h 3992466"/>
                <a:gd name="connsiteX43-1485" fmla="*/ 9189371 w 9517219"/>
                <a:gd name="connsiteY43-1486" fmla="*/ 3568792 h 3992466"/>
                <a:gd name="connsiteX44-1487" fmla="*/ 9232064 w 9517219"/>
                <a:gd name="connsiteY44-1488" fmla="*/ 3573096 h 3992466"/>
                <a:gd name="connsiteX45-1489" fmla="*/ 9238727 w 9517219"/>
                <a:gd name="connsiteY45-1490" fmla="*/ 3575164 h 3992466"/>
                <a:gd name="connsiteX46-1491" fmla="*/ 9239928 w 9517219"/>
                <a:gd name="connsiteY46-1492" fmla="*/ 3575537 h 3992466"/>
                <a:gd name="connsiteX47-1493" fmla="*/ 9271827 w 9517219"/>
                <a:gd name="connsiteY47-1494" fmla="*/ 3585439 h 3992466"/>
                <a:gd name="connsiteX48-1495" fmla="*/ 9401208 w 9517219"/>
                <a:gd name="connsiteY48-1496" fmla="*/ 3780629 h 3992466"/>
                <a:gd name="connsiteX49-1497" fmla="*/ 9401207 w 9517219"/>
                <a:gd name="connsiteY49-1498" fmla="*/ 3780629 h 3992466"/>
                <a:gd name="connsiteX50-1499" fmla="*/ 9189370 w 9517219"/>
                <a:gd name="connsiteY50-1500" fmla="*/ 3992466 h 3992466"/>
                <a:gd name="connsiteX51-1501" fmla="*/ 6311044 w 9517219"/>
                <a:gd name="connsiteY51-1502" fmla="*/ 3992465 h 3992466"/>
                <a:gd name="connsiteX52-1503" fmla="*/ 6115854 w 9517219"/>
                <a:gd name="connsiteY52-1504" fmla="*/ 3863084 h 3992466"/>
                <a:gd name="connsiteX53-1505" fmla="*/ 6115854 w 9517219"/>
                <a:gd name="connsiteY53-1506" fmla="*/ 3698173 h 3992466"/>
                <a:gd name="connsiteX54-1507" fmla="*/ 6311044 w 9517219"/>
                <a:gd name="connsiteY54-1508" fmla="*/ 3568792 h 3992466"/>
                <a:gd name="connsiteX55-1509" fmla="*/ 6720010 w 9517219"/>
                <a:gd name="connsiteY55-1510" fmla="*/ 3568792 h 3992466"/>
                <a:gd name="connsiteX56-1511" fmla="*/ 6768790 w 9517219"/>
                <a:gd name="connsiteY56-1512" fmla="*/ 3539196 h 3992466"/>
                <a:gd name="connsiteX57-1513" fmla="*/ 6845947 w 9517219"/>
                <a:gd name="connsiteY57-1514" fmla="*/ 3375589 h 3992466"/>
                <a:gd name="connsiteX58-1515" fmla="*/ 6676654 w 9517219"/>
                <a:gd name="connsiteY58-1516" fmla="*/ 3167874 h 3992466"/>
                <a:gd name="connsiteX59-1517" fmla="*/ 6651205 w 9517219"/>
                <a:gd name="connsiteY59-1518" fmla="*/ 3165308 h 3992466"/>
                <a:gd name="connsiteX60-1519" fmla="*/ 3289941 w 9517219"/>
                <a:gd name="connsiteY60-1520" fmla="*/ 3165308 h 3992466"/>
                <a:gd name="connsiteX61-1521" fmla="*/ 3077918 w 9517219"/>
                <a:gd name="connsiteY61-1522" fmla="*/ 2953285 h 3992466"/>
                <a:gd name="connsiteX62-1523" fmla="*/ 3289941 w 9517219"/>
                <a:gd name="connsiteY62-1524" fmla="*/ 2741262 h 3992466"/>
                <a:gd name="connsiteX63-1525" fmla="*/ 4078173 w 9517219"/>
                <a:gd name="connsiteY63-1526" fmla="*/ 2741262 h 3992466"/>
                <a:gd name="connsiteX64-1527" fmla="*/ 4846854 w 9517219"/>
                <a:gd name="connsiteY64-1528" fmla="*/ 2741262 h 3992466"/>
                <a:gd name="connsiteX65-1529" fmla="*/ 5035879 w 9517219"/>
                <a:gd name="connsiteY65-1530" fmla="*/ 2552237 h 3992466"/>
                <a:gd name="connsiteX66-1531" fmla="*/ 4884949 w 9517219"/>
                <a:gd name="connsiteY66-1532" fmla="*/ 2367052 h 3992466"/>
                <a:gd name="connsiteX67-1533" fmla="*/ 4867646 w 9517219"/>
                <a:gd name="connsiteY67-1534" fmla="*/ 2365308 h 3992466"/>
                <a:gd name="connsiteX68-1535" fmla="*/ 2678829 w 9517219"/>
                <a:gd name="connsiteY68-1536" fmla="*/ 2365308 h 3992466"/>
                <a:gd name="connsiteX69-1537" fmla="*/ 2466806 w 9517219"/>
                <a:gd name="connsiteY69-1538" fmla="*/ 2153285 h 3992466"/>
                <a:gd name="connsiteX70-1539" fmla="*/ 2678829 w 9517219"/>
                <a:gd name="connsiteY70-1540" fmla="*/ 1941262 h 3992466"/>
                <a:gd name="connsiteX71-1541" fmla="*/ 4152596 w 9517219"/>
                <a:gd name="connsiteY71-1542" fmla="*/ 1941262 h 3992466"/>
                <a:gd name="connsiteX72-1543" fmla="*/ 4200436 w 9517219"/>
                <a:gd name="connsiteY72-1544" fmla="*/ 1931604 h 3992466"/>
                <a:gd name="connsiteX73-1545" fmla="*/ 4291790 w 9517219"/>
                <a:gd name="connsiteY73-1546" fmla="*/ 1793782 h 3992466"/>
                <a:gd name="connsiteX74-1547" fmla="*/ 4142214 w 9517219"/>
                <a:gd name="connsiteY74-1548" fmla="*/ 1644206 h 3992466"/>
                <a:gd name="connsiteX75-1549" fmla="*/ 3970674 w 9517219"/>
                <a:gd name="connsiteY75-1550" fmla="*/ 1644206 h 3992466"/>
                <a:gd name="connsiteX76-1551" fmla="*/ 212023 w 9517219"/>
                <a:gd name="connsiteY76-1552" fmla="*/ 1642110 h 3992466"/>
                <a:gd name="connsiteX77-1553" fmla="*/ 0 w 9517219"/>
                <a:gd name="connsiteY77-1554" fmla="*/ 1430087 h 3992466"/>
                <a:gd name="connsiteX78-1555" fmla="*/ 212023 w 9517219"/>
                <a:gd name="connsiteY78-1556" fmla="*/ 1218064 h 3992466"/>
                <a:gd name="connsiteX79-1557" fmla="*/ 3510154 w 9517219"/>
                <a:gd name="connsiteY79-1558" fmla="*/ 1218064 h 3992466"/>
                <a:gd name="connsiteX80-1559" fmla="*/ 3659730 w 9517219"/>
                <a:gd name="connsiteY80-1560" fmla="*/ 1068488 h 3992466"/>
                <a:gd name="connsiteX81-1561" fmla="*/ 3568376 w 9517219"/>
                <a:gd name="connsiteY81-1562" fmla="*/ 930667 h 3992466"/>
                <a:gd name="connsiteX82-1563" fmla="*/ 3561306 w 9517219"/>
                <a:gd name="connsiteY82-1564" fmla="*/ 929239 h 3992466"/>
                <a:gd name="connsiteX83-1565" fmla="*/ 1087620 w 9517219"/>
                <a:gd name="connsiteY83-1566" fmla="*/ 929239 h 3992466"/>
                <a:gd name="connsiteX84-1567" fmla="*/ 924024 w 9517219"/>
                <a:gd name="connsiteY84-1568" fmla="*/ 765643 h 3992466"/>
                <a:gd name="connsiteX85-1569" fmla="*/ 1087620 w 9517219"/>
                <a:gd name="connsiteY85-1570" fmla="*/ 602047 h 3992466"/>
                <a:gd name="connsiteX86-1571" fmla="*/ 3876279 w 9517219"/>
                <a:gd name="connsiteY86-1572" fmla="*/ 602047 h 3992466"/>
                <a:gd name="connsiteX87-1573" fmla="*/ 3913973 w 9517219"/>
                <a:gd name="connsiteY87-1574" fmla="*/ 576634 h 3992466"/>
                <a:gd name="connsiteX88-1575" fmla="*/ 3957782 w 9517219"/>
                <a:gd name="connsiteY88-1576" fmla="*/ 470867 h 3992466"/>
                <a:gd name="connsiteX89-1577" fmla="*/ 3866428 w 9517219"/>
                <a:gd name="connsiteY89-1578" fmla="*/ 333046 h 3992466"/>
                <a:gd name="connsiteX90-1579" fmla="*/ 3837435 w 9517219"/>
                <a:gd name="connsiteY90-1580" fmla="*/ 327192 h 3992466"/>
                <a:gd name="connsiteX91-1581" fmla="*/ 3381569 w 9517219"/>
                <a:gd name="connsiteY91-1582" fmla="*/ 327192 h 3992466"/>
                <a:gd name="connsiteX92-1583" fmla="*/ 3217973 w 9517219"/>
                <a:gd name="connsiteY92-1584" fmla="*/ 163596 h 3992466"/>
                <a:gd name="connsiteX93-1585" fmla="*/ 3381569 w 9517219"/>
                <a:gd name="connsiteY93-1586" fmla="*/ 0 h 39924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</a:cxnLst>
              <a:rect l="l" t="t" r="r" b="b"/>
              <a:pathLst>
                <a:path w="9517219" h="3992466">
                  <a:moveTo>
                    <a:pt x="3381569" y="0"/>
                  </a:moveTo>
                  <a:lnTo>
                    <a:pt x="5522861" y="0"/>
                  </a:lnTo>
                  <a:cubicBezTo>
                    <a:pt x="5613213" y="0"/>
                    <a:pt x="5686457" y="73244"/>
                    <a:pt x="5686457" y="163596"/>
                  </a:cubicBezTo>
                  <a:cubicBezTo>
                    <a:pt x="5686457" y="253948"/>
                    <a:pt x="5613213" y="327192"/>
                    <a:pt x="5522861" y="327192"/>
                  </a:cubicBezTo>
                  <a:lnTo>
                    <a:pt x="5034043" y="327192"/>
                  </a:lnTo>
                  <a:lnTo>
                    <a:pt x="5005050" y="333046"/>
                  </a:lnTo>
                  <a:cubicBezTo>
                    <a:pt x="4951365" y="355753"/>
                    <a:pt x="4913696" y="408911"/>
                    <a:pt x="4913696" y="470867"/>
                  </a:cubicBezTo>
                  <a:cubicBezTo>
                    <a:pt x="4913696" y="512172"/>
                    <a:pt x="4930438" y="549566"/>
                    <a:pt x="4957506" y="576634"/>
                  </a:cubicBezTo>
                  <a:lnTo>
                    <a:pt x="4995199" y="602047"/>
                  </a:lnTo>
                  <a:lnTo>
                    <a:pt x="7209354" y="602047"/>
                  </a:lnTo>
                  <a:cubicBezTo>
                    <a:pt x="7299706" y="602047"/>
                    <a:pt x="7372950" y="675291"/>
                    <a:pt x="7372950" y="765643"/>
                  </a:cubicBezTo>
                  <a:cubicBezTo>
                    <a:pt x="7372950" y="855995"/>
                    <a:pt x="7299706" y="929239"/>
                    <a:pt x="7209354" y="929239"/>
                  </a:cubicBezTo>
                  <a:lnTo>
                    <a:pt x="5356511" y="929239"/>
                  </a:lnTo>
                  <a:lnTo>
                    <a:pt x="5339059" y="932762"/>
                  </a:lnTo>
                  <a:cubicBezTo>
                    <a:pt x="5285374" y="955469"/>
                    <a:pt x="5247705" y="1008627"/>
                    <a:pt x="5247705" y="1070584"/>
                  </a:cubicBezTo>
                  <a:cubicBezTo>
                    <a:pt x="5247705" y="1132541"/>
                    <a:pt x="5285374" y="1185699"/>
                    <a:pt x="5339059" y="1208406"/>
                  </a:cubicBezTo>
                  <a:lnTo>
                    <a:pt x="5386899" y="1218064"/>
                  </a:lnTo>
                  <a:lnTo>
                    <a:pt x="6227277" y="1218064"/>
                  </a:lnTo>
                  <a:cubicBezTo>
                    <a:pt x="6344374" y="1218064"/>
                    <a:pt x="6439300" y="1312990"/>
                    <a:pt x="6439300" y="1430087"/>
                  </a:cubicBezTo>
                  <a:cubicBezTo>
                    <a:pt x="6439300" y="1547184"/>
                    <a:pt x="6344374" y="1642110"/>
                    <a:pt x="6227277" y="1642110"/>
                  </a:cubicBezTo>
                  <a:lnTo>
                    <a:pt x="5441631" y="1642110"/>
                  </a:lnTo>
                  <a:lnTo>
                    <a:pt x="5397280" y="1644206"/>
                  </a:lnTo>
                  <a:cubicBezTo>
                    <a:pt x="5314671" y="1644206"/>
                    <a:pt x="5247704" y="1711173"/>
                    <a:pt x="5247704" y="1793782"/>
                  </a:cubicBezTo>
                  <a:cubicBezTo>
                    <a:pt x="5247704" y="1855739"/>
                    <a:pt x="5285373" y="1908897"/>
                    <a:pt x="5339058" y="1931604"/>
                  </a:cubicBezTo>
                  <a:lnTo>
                    <a:pt x="5386898" y="1941262"/>
                  </a:lnTo>
                  <a:lnTo>
                    <a:pt x="8694084" y="1941262"/>
                  </a:lnTo>
                  <a:cubicBezTo>
                    <a:pt x="8811181" y="1941262"/>
                    <a:pt x="8906107" y="2036188"/>
                    <a:pt x="8906107" y="2153285"/>
                  </a:cubicBezTo>
                  <a:cubicBezTo>
                    <a:pt x="8906107" y="2270382"/>
                    <a:pt x="8811181" y="2365308"/>
                    <a:pt x="8694084" y="2365308"/>
                  </a:cubicBezTo>
                  <a:lnTo>
                    <a:pt x="7461677" y="2365308"/>
                  </a:lnTo>
                  <a:lnTo>
                    <a:pt x="7394326" y="2410717"/>
                  </a:lnTo>
                  <a:cubicBezTo>
                    <a:pt x="7355958" y="2449086"/>
                    <a:pt x="7332226" y="2502092"/>
                    <a:pt x="7332226" y="2560640"/>
                  </a:cubicBezTo>
                  <a:cubicBezTo>
                    <a:pt x="7332226" y="2619189"/>
                    <a:pt x="7355958" y="2672194"/>
                    <a:pt x="7394326" y="2710563"/>
                  </a:cubicBezTo>
                  <a:lnTo>
                    <a:pt x="7439859" y="2741262"/>
                  </a:lnTo>
                  <a:lnTo>
                    <a:pt x="9305196" y="2741262"/>
                  </a:lnTo>
                  <a:cubicBezTo>
                    <a:pt x="9422293" y="2741262"/>
                    <a:pt x="9517219" y="2836188"/>
                    <a:pt x="9517219" y="2953285"/>
                  </a:cubicBezTo>
                  <a:cubicBezTo>
                    <a:pt x="9517219" y="3070382"/>
                    <a:pt x="9422293" y="3165308"/>
                    <a:pt x="9305196" y="3165308"/>
                  </a:cubicBezTo>
                  <a:lnTo>
                    <a:pt x="8612841" y="3165308"/>
                  </a:lnTo>
                  <a:lnTo>
                    <a:pt x="8566326" y="3187670"/>
                  </a:lnTo>
                  <a:cubicBezTo>
                    <a:pt x="8532517" y="3210511"/>
                    <a:pt x="8505656" y="3242856"/>
                    <a:pt x="8489576" y="3280872"/>
                  </a:cubicBezTo>
                  <a:lnTo>
                    <a:pt x="8472929" y="3363328"/>
                  </a:lnTo>
                  <a:lnTo>
                    <a:pt x="8489576" y="3445784"/>
                  </a:lnTo>
                  <a:cubicBezTo>
                    <a:pt x="8513695" y="3502807"/>
                    <a:pt x="8562073" y="3547072"/>
                    <a:pt x="8621772" y="3565640"/>
                  </a:cubicBezTo>
                  <a:lnTo>
                    <a:pt x="8642619" y="3568792"/>
                  </a:lnTo>
                  <a:lnTo>
                    <a:pt x="9189371" y="3568792"/>
                  </a:lnTo>
                  <a:cubicBezTo>
                    <a:pt x="9203995" y="3568792"/>
                    <a:pt x="9218273" y="3570274"/>
                    <a:pt x="9232064" y="3573096"/>
                  </a:cubicBezTo>
                  <a:lnTo>
                    <a:pt x="9238727" y="3575164"/>
                  </a:lnTo>
                  <a:lnTo>
                    <a:pt x="9239928" y="3575537"/>
                  </a:lnTo>
                  <a:lnTo>
                    <a:pt x="9271827" y="3585439"/>
                  </a:lnTo>
                  <a:cubicBezTo>
                    <a:pt x="9347859" y="3617598"/>
                    <a:pt x="9401208" y="3692884"/>
                    <a:pt x="9401208" y="3780629"/>
                  </a:cubicBezTo>
                  <a:lnTo>
                    <a:pt x="9401207" y="3780629"/>
                  </a:lnTo>
                  <a:cubicBezTo>
                    <a:pt x="9401207" y="3897623"/>
                    <a:pt x="9306364" y="3992466"/>
                    <a:pt x="9189370" y="3992466"/>
                  </a:cubicBezTo>
                  <a:lnTo>
                    <a:pt x="6311044" y="3992465"/>
                  </a:lnTo>
                  <a:cubicBezTo>
                    <a:pt x="6223299" y="3992465"/>
                    <a:pt x="6148013" y="3939116"/>
                    <a:pt x="6115854" y="3863084"/>
                  </a:cubicBezTo>
                  <a:lnTo>
                    <a:pt x="6115854" y="3698173"/>
                  </a:lnTo>
                  <a:cubicBezTo>
                    <a:pt x="6148013" y="3622141"/>
                    <a:pt x="6223299" y="3568792"/>
                    <a:pt x="6311044" y="3568792"/>
                  </a:cubicBezTo>
                  <a:lnTo>
                    <a:pt x="6720010" y="3568792"/>
                  </a:lnTo>
                  <a:lnTo>
                    <a:pt x="6768790" y="3539196"/>
                  </a:lnTo>
                  <a:cubicBezTo>
                    <a:pt x="6815912" y="3500308"/>
                    <a:pt x="6845947" y="3441456"/>
                    <a:pt x="6845947" y="3375589"/>
                  </a:cubicBezTo>
                  <a:cubicBezTo>
                    <a:pt x="6845947" y="3273129"/>
                    <a:pt x="6773269" y="3187644"/>
                    <a:pt x="6676654" y="3167874"/>
                  </a:cubicBezTo>
                  <a:lnTo>
                    <a:pt x="6651205" y="3165308"/>
                  </a:lnTo>
                  <a:lnTo>
                    <a:pt x="3289941" y="3165308"/>
                  </a:lnTo>
                  <a:cubicBezTo>
                    <a:pt x="3172844" y="3165308"/>
                    <a:pt x="3077918" y="3070382"/>
                    <a:pt x="3077918" y="2953285"/>
                  </a:cubicBezTo>
                  <a:cubicBezTo>
                    <a:pt x="3077918" y="2836188"/>
                    <a:pt x="3172844" y="2741262"/>
                    <a:pt x="3289941" y="2741262"/>
                  </a:cubicBezTo>
                  <a:lnTo>
                    <a:pt x="4078173" y="2741262"/>
                  </a:lnTo>
                  <a:lnTo>
                    <a:pt x="4846854" y="2741262"/>
                  </a:lnTo>
                  <a:cubicBezTo>
                    <a:pt x="4951250" y="2741262"/>
                    <a:pt x="5035879" y="2656633"/>
                    <a:pt x="5035879" y="2552237"/>
                  </a:cubicBezTo>
                  <a:cubicBezTo>
                    <a:pt x="5035879" y="2460891"/>
                    <a:pt x="4971085" y="2384678"/>
                    <a:pt x="4884949" y="2367052"/>
                  </a:cubicBezTo>
                  <a:lnTo>
                    <a:pt x="4867646" y="2365308"/>
                  </a:lnTo>
                  <a:lnTo>
                    <a:pt x="2678829" y="2365308"/>
                  </a:lnTo>
                  <a:cubicBezTo>
                    <a:pt x="2561732" y="2365308"/>
                    <a:pt x="2466806" y="2270382"/>
                    <a:pt x="2466806" y="2153285"/>
                  </a:cubicBezTo>
                  <a:cubicBezTo>
                    <a:pt x="2466806" y="2036188"/>
                    <a:pt x="2561732" y="1941262"/>
                    <a:pt x="2678829" y="1941262"/>
                  </a:cubicBezTo>
                  <a:lnTo>
                    <a:pt x="4152596" y="1941262"/>
                  </a:lnTo>
                  <a:lnTo>
                    <a:pt x="4200436" y="1931604"/>
                  </a:lnTo>
                  <a:cubicBezTo>
                    <a:pt x="4254121" y="1908897"/>
                    <a:pt x="4291790" y="1855739"/>
                    <a:pt x="4291790" y="1793782"/>
                  </a:cubicBezTo>
                  <a:cubicBezTo>
                    <a:pt x="4291790" y="1711173"/>
                    <a:pt x="4224823" y="1644206"/>
                    <a:pt x="4142214" y="1644206"/>
                  </a:cubicBezTo>
                  <a:lnTo>
                    <a:pt x="3970674" y="1644206"/>
                  </a:lnTo>
                  <a:lnTo>
                    <a:pt x="212023" y="1642110"/>
                  </a:lnTo>
                  <a:cubicBezTo>
                    <a:pt x="94925" y="1642110"/>
                    <a:pt x="0" y="1547184"/>
                    <a:pt x="0" y="1430087"/>
                  </a:cubicBezTo>
                  <a:cubicBezTo>
                    <a:pt x="0" y="1312990"/>
                    <a:pt x="94925" y="1218064"/>
                    <a:pt x="212023" y="1218064"/>
                  </a:cubicBezTo>
                  <a:lnTo>
                    <a:pt x="3510154" y="1218064"/>
                  </a:lnTo>
                  <a:cubicBezTo>
                    <a:pt x="3592763" y="1218064"/>
                    <a:pt x="3659730" y="1151097"/>
                    <a:pt x="3659730" y="1068488"/>
                  </a:cubicBezTo>
                  <a:cubicBezTo>
                    <a:pt x="3659730" y="1006531"/>
                    <a:pt x="3622061" y="953373"/>
                    <a:pt x="3568376" y="930667"/>
                  </a:cubicBezTo>
                  <a:lnTo>
                    <a:pt x="3561306" y="929239"/>
                  </a:lnTo>
                  <a:lnTo>
                    <a:pt x="1087620" y="929239"/>
                  </a:lnTo>
                  <a:cubicBezTo>
                    <a:pt x="997268" y="929239"/>
                    <a:pt x="924024" y="855995"/>
                    <a:pt x="924024" y="765643"/>
                  </a:cubicBezTo>
                  <a:cubicBezTo>
                    <a:pt x="924024" y="675291"/>
                    <a:pt x="997268" y="602047"/>
                    <a:pt x="1087620" y="602047"/>
                  </a:cubicBezTo>
                  <a:lnTo>
                    <a:pt x="3876279" y="602047"/>
                  </a:lnTo>
                  <a:lnTo>
                    <a:pt x="3913973" y="576634"/>
                  </a:lnTo>
                  <a:cubicBezTo>
                    <a:pt x="3941041" y="549566"/>
                    <a:pt x="3957782" y="512172"/>
                    <a:pt x="3957782" y="470867"/>
                  </a:cubicBezTo>
                  <a:cubicBezTo>
                    <a:pt x="3957782" y="408911"/>
                    <a:pt x="3920113" y="355753"/>
                    <a:pt x="3866428" y="333046"/>
                  </a:cubicBezTo>
                  <a:lnTo>
                    <a:pt x="3837435" y="327192"/>
                  </a:lnTo>
                  <a:lnTo>
                    <a:pt x="3381569" y="327192"/>
                  </a:lnTo>
                  <a:cubicBezTo>
                    <a:pt x="3291217" y="327192"/>
                    <a:pt x="3217973" y="253948"/>
                    <a:pt x="3217973" y="163596"/>
                  </a:cubicBezTo>
                  <a:cubicBezTo>
                    <a:pt x="3217973" y="73244"/>
                    <a:pt x="3291217" y="0"/>
                    <a:pt x="3381569" y="0"/>
                  </a:cubicBezTo>
                  <a:close/>
                </a:path>
              </a:pathLst>
            </a:custGeom>
            <a:blipFill dpi="0" rotWithShape="0">
              <a:blip r:embed="rId12"/>
              <a:srcRect/>
              <a:stretch>
                <a:fillRect l="-25000" t="-119000" r="-39000" b="-1000"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1" name="圆角矩形 40"/>
            <p:cNvSpPr/>
            <p:nvPr>
              <p:custDataLst>
                <p:tags r:id="rId4"/>
              </p:custDataLst>
            </p:nvPr>
          </p:nvSpPr>
          <p:spPr>
            <a:xfrm>
              <a:off x="7442432" y="5383279"/>
              <a:ext cx="771803" cy="232026"/>
            </a:xfrm>
            <a:prstGeom prst="roundRect">
              <a:avLst>
                <a:gd name="adj" fmla="val 50000"/>
              </a:avLst>
            </a:prstGeom>
            <a:blipFill dpi="0" rotWithShape="0">
              <a:blip r:embed="rId12"/>
              <a:srcRect/>
              <a:stretch>
                <a:fillRect l="-491000" t="-1970000" r="-51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2" name="圆角矩形 41"/>
            <p:cNvSpPr/>
            <p:nvPr>
              <p:custDataLst>
                <p:tags r:id="rId5"/>
              </p:custDataLst>
            </p:nvPr>
          </p:nvSpPr>
          <p:spPr>
            <a:xfrm>
              <a:off x="5514865" y="5394443"/>
              <a:ext cx="1831941" cy="210183"/>
            </a:xfrm>
            <a:prstGeom prst="roundRect">
              <a:avLst>
                <a:gd name="adj" fmla="val 50000"/>
              </a:avLst>
            </a:prstGeom>
            <a:blipFill dpi="0" rotWithShape="0">
              <a:blip r:embed="rId12"/>
              <a:srcRect/>
              <a:stretch>
                <a:fillRect l="-102000" t="-2180000" r="-264000" b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3" name="圆角矩形 42"/>
            <p:cNvSpPr/>
            <p:nvPr>
              <p:custDataLst>
                <p:tags r:id="rId6"/>
              </p:custDataLst>
            </p:nvPr>
          </p:nvSpPr>
          <p:spPr>
            <a:xfrm>
              <a:off x="5314876" y="4921653"/>
              <a:ext cx="1226148" cy="216008"/>
            </a:xfrm>
            <a:prstGeom prst="roundRect">
              <a:avLst>
                <a:gd name="adj" fmla="val 50000"/>
              </a:avLst>
            </a:prstGeom>
            <a:blipFill dpi="0" rotWithShape="0">
              <a:blip r:embed="rId12"/>
              <a:srcRect/>
              <a:stretch>
                <a:fillRect l="-136000" t="-1902000" r="-461000" b="-22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4" name="圆角矩形 43"/>
            <p:cNvSpPr/>
            <p:nvPr>
              <p:custDataLst>
                <p:tags r:id="rId7"/>
              </p:custDataLst>
            </p:nvPr>
          </p:nvSpPr>
          <p:spPr>
            <a:xfrm>
              <a:off x="9920454" y="4455659"/>
              <a:ext cx="977132" cy="241735"/>
            </a:xfrm>
            <a:prstGeom prst="roundRect">
              <a:avLst>
                <a:gd name="adj" fmla="val 50000"/>
              </a:avLst>
            </a:prstGeom>
            <a:blipFill dpi="0" rotWithShape="0">
              <a:blip r:embed="rId12"/>
              <a:srcRect/>
              <a:stretch>
                <a:fillRect l="-641000" t="-1507000" r="-132000" b="-38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5" name="圆角矩形 44"/>
            <p:cNvSpPr/>
            <p:nvPr>
              <p:custDataLst>
                <p:tags r:id="rId8"/>
              </p:custDataLst>
            </p:nvPr>
          </p:nvSpPr>
          <p:spPr>
            <a:xfrm>
              <a:off x="5962414" y="4502743"/>
              <a:ext cx="223774" cy="232026"/>
            </a:xfrm>
            <a:prstGeom prst="roundRect">
              <a:avLst>
                <a:gd name="adj" fmla="val 50000"/>
              </a:avLst>
            </a:prstGeom>
            <a:blipFill dpi="0" rotWithShape="0">
              <a:blip r:embed="rId12"/>
              <a:srcRect/>
              <a:stretch>
                <a:fillRect l="-1032000" t="-1591000" r="-2684000" b="-37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2" name="圆角矩形 51"/>
            <p:cNvSpPr/>
            <p:nvPr>
              <p:custDataLst>
                <p:tags r:id="rId9"/>
              </p:custDataLst>
            </p:nvPr>
          </p:nvSpPr>
          <p:spPr>
            <a:xfrm>
              <a:off x="10229660" y="5372600"/>
              <a:ext cx="296101" cy="232026"/>
            </a:xfrm>
            <a:prstGeom prst="roundRect">
              <a:avLst>
                <a:gd name="adj" fmla="val 50000"/>
              </a:avLst>
            </a:prstGeom>
            <a:blipFill dpi="0" rotWithShape="0">
              <a:blip r:embed="rId12"/>
              <a:srcRect/>
              <a:stretch>
                <a:fillRect l="-2221000" t="-1965000" r="-563000" b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-22860" y="1649095"/>
            <a:ext cx="12214860" cy="3449955"/>
          </a:xfrm>
          <a:prstGeom prst="rect">
            <a:avLst/>
          </a:prstGeom>
          <a:solidFill>
            <a:srgbClr val="174C7E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98" tIns="45049" rIns="90098" bIns="45049" numCol="1" spcCol="0" rtlCol="0" fromWordArt="0" anchor="ctr" anchorCtr="0" forceAA="0" compatLnSpc="1">
            <a:no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75" b="0" i="0" u="none" strike="noStrike" kern="1200" cap="none" spc="0" normalizeH="0" baseline="0" noProof="0">
              <a:ln>
                <a:noFill/>
              </a:ln>
              <a:solidFill>
                <a:srgbClr val="EEF7FC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4955" y="2310325"/>
            <a:ext cx="11042768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Changes in compound hot and drought extreme events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over Yangtze River Basin during 1961 to 2022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8" name="标题 1"/>
          <p:cNvSpPr txBox="1"/>
          <p:nvPr/>
        </p:nvSpPr>
        <p:spPr bwMode="auto">
          <a:xfrm>
            <a:off x="-449974" y="99273"/>
            <a:ext cx="5278120" cy="513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89995" tIns="44998" rIns="89995" bIns="44998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spcBef>
                <a:spcPts val="0"/>
              </a:spcBef>
              <a:tabLst>
                <a:tab pos="3214688" algn="l"/>
              </a:tabLst>
              <a:defRPr/>
            </a:pP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FOCRAII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14688" algn="l"/>
              </a:tabLst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May</a:t>
            </a:r>
            <a:r>
              <a:rPr kumimoji="0" lang="en-US" altLang="zh-CN" sz="2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10, 2024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Qingdao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China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0" name="标题 1"/>
          <p:cNvSpPr txBox="1"/>
          <p:nvPr/>
        </p:nvSpPr>
        <p:spPr bwMode="auto">
          <a:xfrm>
            <a:off x="423572" y="4031368"/>
            <a:ext cx="10955590" cy="9743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89995" tIns="44998" rIns="89995" bIns="44998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400" dirty="0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Mei </a:t>
            </a:r>
            <a:r>
              <a:rPr lang="en-US" altLang="zh-CN" sz="2400" dirty="0" err="1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MEI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Ge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GAO, Ying LI, </a:t>
            </a:r>
            <a:r>
              <a:rPr lang="en-US" altLang="zh-CN" sz="2400" dirty="0" err="1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Guofu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WANG *, </a:t>
            </a:r>
            <a:r>
              <a:rPr lang="en-US" altLang="zh-CN" sz="2400" dirty="0" err="1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Tanlong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DAI, </a:t>
            </a:r>
            <a:r>
              <a:rPr lang="en-US" altLang="zh-CN" sz="2400" dirty="0" err="1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Yixiao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CHEN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BCC, CMA</a:t>
            </a:r>
          </a:p>
        </p:txBody>
      </p:sp>
    </p:spTree>
    <p:extLst>
      <p:ext uri="{BB962C8B-B14F-4D97-AF65-F5344CB8AC3E}">
        <p14:creationId xmlns:p14="http://schemas.microsoft.com/office/powerpoint/2010/main" val="3626354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224" y="1362264"/>
            <a:ext cx="10287027" cy="448555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9133" y="551652"/>
            <a:ext cx="11104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Linear trends for the different indicators of the extremes with respect to their mean values from 1961 to 2022</a:t>
            </a:r>
            <a:endParaRPr lang="zh-CN" altLang="en-US" b="1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2. Spatiotemporal characteristics of CHDEs in the Yangtze River Basin from 1961 to 2022.</a:t>
            </a:r>
          </a:p>
        </p:txBody>
      </p:sp>
      <p:sp>
        <p:nvSpPr>
          <p:cNvPr id="2" name="矩形 1"/>
          <p:cNvSpPr/>
          <p:nvPr/>
        </p:nvSpPr>
        <p:spPr>
          <a:xfrm>
            <a:off x="1410892" y="5817043"/>
            <a:ext cx="98919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latin typeface="Times New Roman" pitchFamily="18" charset="0"/>
                <a:cs typeface="Times New Roman" pitchFamily="18" charset="0"/>
              </a:rPr>
              <a:t>(Units: % per decade</a:t>
            </a:r>
            <a:r>
              <a:rPr lang="zh-CN" altLang="zh-CN" sz="1400" i="1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1400" i="1" dirty="0">
                <a:latin typeface="Times New Roman" pitchFamily="18" charset="0"/>
                <a:cs typeface="Times New Roman" pitchFamily="18" charset="0"/>
              </a:rPr>
              <a:t>the stations with trends significant at 0.1 level are drawn as solid circles) </a:t>
            </a:r>
            <a:endParaRPr lang="zh-CN" altLang="zh-CN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04474" y="836690"/>
            <a:ext cx="1116530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Hot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3989" y="829555"/>
            <a:ext cx="11165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Drought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55531" y="854433"/>
            <a:ext cx="15180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Compound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131119" y="3420209"/>
            <a:ext cx="1445343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Intensity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254" y="4709483"/>
            <a:ext cx="108234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Duration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85243" y="1877019"/>
            <a:ext cx="1445343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Frequency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025627" y="3381602"/>
            <a:ext cx="971961" cy="328842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25627" y="1941635"/>
            <a:ext cx="971961" cy="328842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411599" y="3368634"/>
            <a:ext cx="971961" cy="328842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316035" y="1853009"/>
            <a:ext cx="797059" cy="458476"/>
          </a:xfrm>
          <a:prstGeom prst="ellipse">
            <a:avLst/>
          </a:prstGeom>
          <a:noFill/>
          <a:ln w="28575">
            <a:solidFill>
              <a:srgbClr val="F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384377" y="3292976"/>
            <a:ext cx="797059" cy="458476"/>
          </a:xfrm>
          <a:prstGeom prst="ellipse">
            <a:avLst/>
          </a:prstGeom>
          <a:noFill/>
          <a:ln w="28575">
            <a:solidFill>
              <a:srgbClr val="F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971499" y="4802100"/>
            <a:ext cx="477671" cy="458476"/>
          </a:xfrm>
          <a:prstGeom prst="ellipse">
            <a:avLst/>
          </a:prstGeom>
          <a:noFill/>
          <a:ln w="28575">
            <a:solidFill>
              <a:srgbClr val="F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23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2"/>
          <p:cNvSpPr txBox="1">
            <a:spLocks/>
          </p:cNvSpPr>
          <p:nvPr/>
        </p:nvSpPr>
        <p:spPr>
          <a:xfrm>
            <a:off x="2664889" y="5118813"/>
            <a:ext cx="11247741" cy="984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Has the extreme events become more extreme?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2. Spatiotemporal characteristics of CHDEs in the Yangtze River Basin from 1961 to 2022.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3081948"/>
            <a:ext cx="1518069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Compound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8779" y="869917"/>
            <a:ext cx="105628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Relative trend comparison (Changes with the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same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warm color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) or </a:t>
            </a:r>
            <a:r>
              <a:rPr lang="en-US" altLang="zh-CN" sz="2000" b="1" dirty="0">
                <a:solidFill>
                  <a:srgbClr val="0766D4"/>
                </a:solidFill>
                <a:latin typeface="Times New Roman" pitchFamily="18" charset="0"/>
                <a:cs typeface="Times New Roman" pitchFamily="18" charset="0"/>
              </a:rPr>
              <a:t>opposite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zh-CN" sz="2000" b="1" dirty="0">
                <a:solidFill>
                  <a:srgbClr val="0766D4"/>
                </a:solidFill>
                <a:latin typeface="Times New Roman" pitchFamily="18" charset="0"/>
                <a:cs typeface="Times New Roman" pitchFamily="18" charset="0"/>
              </a:rPr>
              <a:t>cool color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) signs) </a:t>
            </a:r>
          </a:p>
        </p:txBody>
      </p:sp>
      <p:sp>
        <p:nvSpPr>
          <p:cNvPr id="3" name="矩形 2"/>
          <p:cNvSpPr/>
          <p:nvPr/>
        </p:nvSpPr>
        <p:spPr>
          <a:xfrm>
            <a:off x="2664889" y="1859320"/>
            <a:ext cx="2230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max / mean intensity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33239" y="1859320"/>
            <a:ext cx="2242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max / mean duration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图片 13" descr="F:\yangtzedrought\pypic\new\extreme_maxtomean_trend_hotdayave_relative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652" y="2320985"/>
            <a:ext cx="4980573" cy="19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 descr="F:\yangtzedrought\pypic\new\extreme_maxtomean_trend_hotday_du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414" y="2320985"/>
            <a:ext cx="4980573" cy="19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402080" y="4367029"/>
            <a:ext cx="6979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(the stations with maximum indicator trends significant at 0.1 level are drawn as solid circles)</a:t>
            </a:r>
            <a:endParaRPr lang="zh-CN" altLang="en-US" i="1" dirty="0"/>
          </a:p>
        </p:txBody>
      </p:sp>
    </p:spTree>
    <p:extLst>
      <p:ext uri="{BB962C8B-B14F-4D97-AF65-F5344CB8AC3E}">
        <p14:creationId xmlns:p14="http://schemas.microsoft.com/office/powerpoint/2010/main" val="2331623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内容占位符 2"/>
          <p:cNvSpPr txBox="1">
            <a:spLocks/>
          </p:cNvSpPr>
          <p:nvPr/>
        </p:nvSpPr>
        <p:spPr>
          <a:xfrm>
            <a:off x="683751" y="5505266"/>
            <a:ext cx="11107195" cy="984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The growth rate of compound events is the fastest among the union events.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rapid increase in hot events is the main driver for the increase in CHDEs.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7856" y="537276"/>
            <a:ext cx="9152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Linear trends for proportions of CHDEs frequency to total extremes frequencies</a:t>
            </a:r>
            <a:endParaRPr lang="zh-CN" altLang="en-US" sz="2000" b="1" dirty="0">
              <a:solidFill>
                <a:srgbClr val="0070C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2. Spatiotemporal characteristics of CHDEs in the Yangtze River Basin from 1961 to 2022.</a:t>
            </a:r>
          </a:p>
        </p:txBody>
      </p:sp>
      <p:sp>
        <p:nvSpPr>
          <p:cNvPr id="2" name="矩形 1"/>
          <p:cNvSpPr/>
          <p:nvPr/>
        </p:nvSpPr>
        <p:spPr>
          <a:xfrm>
            <a:off x="880039" y="5028226"/>
            <a:ext cx="8549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(Units: % per decade, the stations with trends significant at 0.1 level are drawn as solid circles) </a:t>
            </a:r>
            <a:endParaRPr lang="zh-CN" altLang="en-US" sz="1400" b="1" i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 descr="F:\yangtzedrought\pypic\new\extreme_compound_tohotday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337" y="1406074"/>
            <a:ext cx="4291000" cy="1705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 descr="F:\yangtzedrought\pypic\new\extreme_compound_todrought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303" y="1406074"/>
            <a:ext cx="4247604" cy="1688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 descr="F:\yangtzedrought\pypic\new\extreme_compound_toall.t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152" y="3444389"/>
            <a:ext cx="4192072" cy="16665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683752" y="1067520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a) Compound frequency / hot frequency</a:t>
            </a:r>
            <a:endParaRPr lang="zh-CN" altLang="zh-CN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60258" y="1067520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b) Compound frequency / drought frequency</a:t>
            </a:r>
            <a:endParaRPr lang="zh-CN" altLang="zh-CN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0" y="310583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c) Compound frequency / total extremes frequency</a:t>
            </a:r>
            <a:endParaRPr lang="zh-CN" altLang="zh-CN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229598" y="3671248"/>
            <a:ext cx="2252683" cy="1091821"/>
            <a:chOff x="8229598" y="3671248"/>
            <a:chExt cx="2252683" cy="1091821"/>
          </a:xfrm>
        </p:grpSpPr>
        <p:sp>
          <p:nvSpPr>
            <p:cNvPr id="18" name="椭圆 17"/>
            <p:cNvSpPr/>
            <p:nvPr/>
          </p:nvSpPr>
          <p:spPr>
            <a:xfrm>
              <a:off x="8229598" y="3671248"/>
              <a:ext cx="1301623" cy="1091821"/>
            </a:xfrm>
            <a:prstGeom prst="ellipse">
              <a:avLst/>
            </a:prstGeom>
            <a:ln>
              <a:solidFill>
                <a:srgbClr val="F40000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9000319" y="3671248"/>
              <a:ext cx="1301623" cy="1091821"/>
            </a:xfrm>
            <a:prstGeom prst="ellipse">
              <a:avLst/>
            </a:prstGeom>
            <a:ln>
              <a:solidFill>
                <a:srgbClr val="FFC000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64607" y="4009409"/>
              <a:ext cx="709684" cy="376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Hot</a:t>
              </a:r>
              <a:endParaRPr lang="zh-CN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561739" y="4009409"/>
              <a:ext cx="920542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Drought</a:t>
              </a:r>
              <a:endParaRPr lang="zh-CN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925577" y="4009409"/>
              <a:ext cx="920542" cy="376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CHDE</a:t>
              </a:r>
              <a:endParaRPr lang="zh-CN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78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70281" y="445493"/>
            <a:ext cx="9851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Variation of the regional mean indicators of hot, drought and compound extreme events</a:t>
            </a:r>
            <a:endParaRPr lang="zh-CN" altLang="en-US" sz="2000" b="1" dirty="0">
              <a:solidFill>
                <a:srgbClr val="0070C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9778164" y="839075"/>
            <a:ext cx="2222500" cy="5749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3000"/>
              </a:lnSpc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4548" y="950943"/>
            <a:ext cx="17902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Upper reaches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30128" y="926457"/>
            <a:ext cx="20811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Middle reaches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2. Spatiotemporal characteristics of CHDEs in the Yangtze River Basin from 1961 to 2022.</a:t>
            </a:r>
          </a:p>
        </p:txBody>
      </p:sp>
      <p:sp>
        <p:nvSpPr>
          <p:cNvPr id="15" name="文本框 11"/>
          <p:cNvSpPr txBox="1"/>
          <p:nvPr/>
        </p:nvSpPr>
        <p:spPr>
          <a:xfrm>
            <a:off x="8441929" y="978475"/>
            <a:ext cx="20811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reaches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6174" y="5067862"/>
            <a:ext cx="112011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i="1" dirty="0">
                <a:latin typeface="Times New Roman" pitchFamily="18" charset="0"/>
                <a:cs typeface="Times New Roman" pitchFamily="18" charset="0"/>
              </a:rPr>
              <a:t>Contour bars</a:t>
            </a:r>
            <a:r>
              <a:rPr lang="en-US" altLang="zh-CN" sz="1600" i="1" dirty="0">
                <a:latin typeface="Times New Roman" pitchFamily="18" charset="0"/>
                <a:cs typeface="Times New Roman" pitchFamily="18" charset="0"/>
              </a:rPr>
              <a:t>: proportions of CHDEs frequencies to total extremes frequencies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i="1" dirty="0">
                <a:latin typeface="Times New Roman" pitchFamily="18" charset="0"/>
                <a:cs typeface="Times New Roman" pitchFamily="18" charset="0"/>
              </a:rPr>
              <a:t>Grey bars: </a:t>
            </a:r>
            <a:r>
              <a:rPr lang="en-US" altLang="zh-CN" sz="1600" i="1" dirty="0">
                <a:latin typeface="Times New Roman" pitchFamily="18" charset="0"/>
                <a:cs typeface="Times New Roman" pitchFamily="18" charset="0"/>
              </a:rPr>
              <a:t>the CHDEs intensity majorly contributed by hot events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600" i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i="1" dirty="0">
                <a:latin typeface="Times New Roman" pitchFamily="18" charset="0"/>
                <a:cs typeface="Times New Roman" pitchFamily="18" charset="0"/>
              </a:rPr>
              <a:t>Bars: </a:t>
            </a:r>
            <a:r>
              <a:rPr lang="en-US" altLang="zh-CN" sz="1600" i="1" dirty="0">
                <a:latin typeface="Times New Roman" pitchFamily="18" charset="0"/>
                <a:cs typeface="Times New Roman" pitchFamily="18" charset="0"/>
              </a:rPr>
              <a:t>CHDEs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i="1" dirty="0">
                <a:latin typeface="Times New Roman" pitchFamily="18" charset="0"/>
                <a:cs typeface="Times New Roman" pitchFamily="18" charset="0"/>
              </a:rPr>
              <a:t>Hollow markers: </a:t>
            </a:r>
            <a:r>
              <a:rPr lang="en-US" altLang="zh-CN" sz="1600" i="1" dirty="0">
                <a:latin typeface="Times New Roman" pitchFamily="18" charset="0"/>
                <a:cs typeface="Times New Roman" pitchFamily="18" charset="0"/>
              </a:rPr>
              <a:t>Drought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i="1" dirty="0">
                <a:latin typeface="Times New Roman" pitchFamily="18" charset="0"/>
                <a:cs typeface="Times New Roman" pitchFamily="18" charset="0"/>
              </a:rPr>
              <a:t>Solid markers</a:t>
            </a:r>
            <a:r>
              <a:rPr lang="en-US" altLang="zh-CN" sz="1600" i="1" dirty="0">
                <a:latin typeface="Times New Roman" pitchFamily="18" charset="0"/>
                <a:cs typeface="Times New Roman" pitchFamily="18" charset="0"/>
              </a:rPr>
              <a:t>: Hot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图片 12" descr="F:\yangtzedrought\pypic\region_trend\new\region1.0_count_compound_new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288" y="1488742"/>
            <a:ext cx="3027363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8" descr="F:\yangtzedrought\pypic\region_trend\new\region2.0_count_compound_new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301" y="1500243"/>
            <a:ext cx="3082230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 descr="F:\yangtzedrought\pypic\region_trend\new\region3.0_count_compound_new.t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404" y="1510886"/>
            <a:ext cx="3082230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 descr="F:\yangtzedrought\pypic\region_trend\new\region1.0_compound_ave_new_relative.t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068" y="3259484"/>
            <a:ext cx="3139387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 descr="F:\yangtzedrought\pypic\region_trend\new\region2.0_compound_ave_new.t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301" y="3241499"/>
            <a:ext cx="3082230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 descr="F:\yangtzedrought\pypic\region_trend\new\region3.0_compound_ave_new.t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404" y="3259484"/>
            <a:ext cx="3082230" cy="1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834231" y="1434288"/>
            <a:ext cx="400110" cy="1664568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Frequency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9001" y="3262380"/>
            <a:ext cx="400110" cy="1620669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Intensity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374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62" y="999506"/>
            <a:ext cx="5709437" cy="575506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6310" y="469463"/>
            <a:ext cx="5999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Top 20 </a:t>
            </a:r>
            <a:r>
              <a:rPr lang="en-US" altLang="zh-CN" sz="1400" b="1" dirty="0">
                <a:latin typeface="Times New Roman" pitchFamily="18" charset="0"/>
                <a:cs typeface="Times New Roman" pitchFamily="18" charset="0"/>
              </a:rPr>
              <a:t>based on the composite risk index for hot, drought and compound extremes in Yangtze River Basin</a:t>
            </a:r>
            <a:endParaRPr lang="zh-CN" altLang="zh-CN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6375400" y="1108654"/>
            <a:ext cx="5307764" cy="4365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3000"/>
              </a:lnSpc>
            </a:pPr>
            <a:r>
              <a:rPr lang="en-US" altLang="zh-CN" sz="1800" dirty="0">
                <a:latin typeface="Times New Roman" pitchFamily="18" charset="0"/>
                <a:cs typeface="Times New Roman" pitchFamily="18" charset="0"/>
              </a:rPr>
              <a:t>Hot events are more prone to occur simultaneously across the entire basin</a:t>
            </a:r>
            <a:r>
              <a:rPr lang="zh-CN" altLang="en-US" sz="18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</a:t>
            </a:r>
            <a:r>
              <a:rPr lang="en-US" altLang="zh-CN" sz="1800" dirty="0">
                <a:latin typeface="Times New Roman" pitchFamily="18" charset="0"/>
                <a:cs typeface="Times New Roman" pitchFamily="18" charset="0"/>
              </a:rPr>
              <a:t>while severe droughts often evolve within two out of the upper, middle, and lower reaches.</a:t>
            </a:r>
          </a:p>
          <a:p>
            <a:pPr algn="just">
              <a:lnSpc>
                <a:spcPts val="3000"/>
              </a:lnSpc>
            </a:pPr>
            <a:r>
              <a:rPr lang="en-US" altLang="zh-CN" sz="1800" dirty="0">
                <a:latin typeface="Times New Roman" pitchFamily="18" charset="0"/>
                <a:cs typeface="Times New Roman" pitchFamily="18" charset="0"/>
              </a:rPr>
              <a:t>Although both hot and drought risk is moderate in many years, the compound risk may reach a high-level. </a:t>
            </a:r>
            <a:endParaRPr lang="zh-CN" altLang="zh-CN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altLang="zh-CN" sz="1800" dirty="0">
                <a:latin typeface="Times New Roman" pitchFamily="18" charset="0"/>
                <a:cs typeface="Times New Roman" pitchFamily="18" charset="0"/>
              </a:rPr>
              <a:t>High-risk CHDEs affecting the entire basin, similar to those in 2022, have occurred in 2006, 2013, and 2019 since the beginning of the 21</a:t>
            </a:r>
            <a:r>
              <a:rPr lang="en-US" altLang="zh-CN" sz="1800" baseline="30000" dirty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altLang="zh-CN" sz="1800" dirty="0">
                <a:latin typeface="Times New Roman" pitchFamily="18" charset="0"/>
                <a:cs typeface="Times New Roman" pitchFamily="18" charset="0"/>
              </a:rPr>
              <a:t> century.</a:t>
            </a:r>
            <a:endParaRPr lang="en-US" altLang="zh-CN" sz="18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marL="0" indent="0" algn="just">
              <a:buNone/>
            </a:pPr>
            <a:endParaRPr lang="zh-CN" altLang="en-US" sz="18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zh-CN" altLang="en-US" sz="18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5400" y="5473700"/>
            <a:ext cx="520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Bold: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Affected the entire basin.</a:t>
            </a:r>
          </a:p>
          <a:p>
            <a:r>
              <a:rPr lang="en-US" altLang="zh-CN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: 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CHDE occurred independently </a:t>
            </a:r>
          </a:p>
          <a:p>
            <a:r>
              <a:rPr lang="en-US" altLang="zh-CN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 : 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Strong CHDE occurred simultaneously with intense hot and drought extremes in that year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562100" y="5892800"/>
            <a:ext cx="609600" cy="0"/>
          </a:xfrm>
          <a:prstGeom prst="line">
            <a:avLst/>
          </a:prstGeom>
          <a:ln w="19050">
            <a:solidFill>
              <a:srgbClr val="F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09900" y="6311900"/>
            <a:ext cx="609600" cy="0"/>
          </a:xfrm>
          <a:prstGeom prst="line">
            <a:avLst/>
          </a:prstGeom>
          <a:ln w="19050">
            <a:solidFill>
              <a:srgbClr val="F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2. Spatiotemporal characteristics of CHDEs in the Yangtze River Basin from 1961 to 2022.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1888" y="1095436"/>
            <a:ext cx="807648" cy="37683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400" b="1" dirty="0">
                <a:latin typeface="Times New Roman" pitchFamily="18" charset="0"/>
                <a:cs typeface="Times New Roman" pitchFamily="18" charset="0"/>
              </a:rPr>
              <a:t>Rank</a:t>
            </a:r>
            <a:endParaRPr lang="zh-CN" altLang="en-US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854" y="1226049"/>
            <a:ext cx="148467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b="1" dirty="0">
                <a:latin typeface="Times New Roman" pitchFamily="18" charset="0"/>
                <a:cs typeface="Times New Roman" pitchFamily="18" charset="0"/>
              </a:rPr>
              <a:t>Upper  Middle  Lower</a:t>
            </a:r>
            <a:endParaRPr lang="zh-CN" altLang="en-US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08860" y="1226049"/>
            <a:ext cx="148467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b="1" dirty="0">
                <a:latin typeface="Times New Roman" pitchFamily="18" charset="0"/>
                <a:cs typeface="Times New Roman" pitchFamily="18" charset="0"/>
              </a:rPr>
              <a:t>Upper  Middle  Lower</a:t>
            </a:r>
            <a:endParaRPr lang="zh-CN" altLang="en-US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93530" y="1226048"/>
            <a:ext cx="184515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b="1" dirty="0">
                <a:latin typeface="Times New Roman" pitchFamily="18" charset="0"/>
                <a:cs typeface="Times New Roman" pitchFamily="18" charset="0"/>
              </a:rPr>
              <a:t>Upper       Middle       Lower</a:t>
            </a:r>
            <a:endParaRPr lang="zh-CN" altLang="en-US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39580" y="992008"/>
            <a:ext cx="49321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b="1" dirty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Hot</a:t>
            </a:r>
            <a:endParaRPr lang="zh-CN" altLang="en-US" sz="1000" b="1" dirty="0">
              <a:solidFill>
                <a:srgbClr val="33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68091" y="1016173"/>
            <a:ext cx="648503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b="1" dirty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Drought</a:t>
            </a:r>
            <a:endParaRPr lang="zh-CN" altLang="en-US" sz="1000" b="1" dirty="0">
              <a:solidFill>
                <a:srgbClr val="33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91855" y="998152"/>
            <a:ext cx="648503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b="1" dirty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CHDE</a:t>
            </a:r>
            <a:endParaRPr lang="zh-CN" altLang="en-US" sz="1000" b="1" dirty="0">
              <a:solidFill>
                <a:srgbClr val="33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6310" y="5678164"/>
            <a:ext cx="1209367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100" b="1" dirty="0">
                <a:latin typeface="Times New Roman" pitchFamily="18" charset="0"/>
                <a:cs typeface="Times New Roman" pitchFamily="18" charset="0"/>
              </a:rPr>
              <a:t>Affecting the whole basin</a:t>
            </a:r>
            <a:endParaRPr lang="zh-CN" altLang="en-US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6309" y="6088559"/>
            <a:ext cx="1209368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100" b="1" dirty="0">
                <a:latin typeface="Times New Roman" pitchFamily="18" charset="0"/>
                <a:cs typeface="Times New Roman" pitchFamily="18" charset="0"/>
              </a:rPr>
              <a:t>Affecting two out of three regions</a:t>
            </a:r>
            <a:endParaRPr lang="zh-CN" altLang="en-US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40357" y="1263316"/>
            <a:ext cx="598327" cy="4414848"/>
          </a:xfrm>
          <a:prstGeom prst="rect">
            <a:avLst/>
          </a:prstGeom>
          <a:noFill/>
          <a:ln w="19050">
            <a:solidFill>
              <a:srgbClr val="92D050"/>
            </a:solidFill>
            <a:prstDash val="sysDash"/>
          </a:ln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7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4403576" y="1161850"/>
            <a:ext cx="60976" cy="434448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453" tIns="66726" rIns="133453" bIns="66726" rtlCol="0" anchor="ctr"/>
          <a:lstStyle/>
          <a:p>
            <a:pPr algn="ctr"/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409572" y="2705632"/>
            <a:ext cx="3802802" cy="673364"/>
          </a:xfrm>
          <a:prstGeom prst="rect">
            <a:avLst/>
          </a:prstGeom>
          <a:noFill/>
        </p:spPr>
        <p:txBody>
          <a:bodyPr wrap="square" lIns="133453" tIns="66726" rIns="133453" bIns="66726" rtlCol="0">
            <a:spAutoFit/>
          </a:bodyPr>
          <a:lstStyle/>
          <a:p>
            <a:pPr algn="r"/>
            <a:r>
              <a:rPr lang="en-US" altLang="zh-CN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CONTENTS</a:t>
            </a:r>
            <a:endParaRPr lang="zh-CN" altLang="en-US" sz="35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12374" y="1828492"/>
            <a:ext cx="432000" cy="432000"/>
            <a:chOff x="3707904" y="1988840"/>
            <a:chExt cx="360040" cy="360040"/>
          </a:xfrm>
        </p:grpSpPr>
        <p:sp>
          <p:nvSpPr>
            <p:cNvPr id="7" name="椭圆 6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12374" y="2691237"/>
            <a:ext cx="432000" cy="432000"/>
            <a:chOff x="3707904" y="1988840"/>
            <a:chExt cx="360040" cy="360040"/>
          </a:xfrm>
        </p:grpSpPr>
        <p:sp>
          <p:nvSpPr>
            <p:cNvPr id="10" name="椭圆 9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12374" y="3553982"/>
            <a:ext cx="432000" cy="432000"/>
            <a:chOff x="3707904" y="1988840"/>
            <a:chExt cx="360040" cy="360040"/>
          </a:xfrm>
        </p:grpSpPr>
        <p:sp>
          <p:nvSpPr>
            <p:cNvPr id="13" name="椭圆 12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12374" y="4416727"/>
            <a:ext cx="432000" cy="432000"/>
            <a:chOff x="3707904" y="1988840"/>
            <a:chExt cx="360040" cy="360040"/>
          </a:xfrm>
        </p:grpSpPr>
        <p:sp>
          <p:nvSpPr>
            <p:cNvPr id="16" name="椭圆 15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1061" y="2632388"/>
            <a:ext cx="6959684" cy="549698"/>
            <a:chOff x="3649116" y="1580313"/>
            <a:chExt cx="5538536" cy="412177"/>
          </a:xfrm>
        </p:grpSpPr>
        <p:sp>
          <p:nvSpPr>
            <p:cNvPr id="19" name="圆角矩形 18"/>
            <p:cNvSpPr/>
            <p:nvPr/>
          </p:nvSpPr>
          <p:spPr>
            <a:xfrm>
              <a:off x="3649116" y="1580313"/>
              <a:ext cx="4955332" cy="412177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779913" y="1592639"/>
              <a:ext cx="5407739" cy="346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2. Spatiotemporal Characteristics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71062" y="3474088"/>
            <a:ext cx="6226833" cy="549696"/>
            <a:chOff x="3649116" y="2270902"/>
            <a:chExt cx="4955332" cy="412177"/>
          </a:xfrm>
        </p:grpSpPr>
        <p:sp>
          <p:nvSpPr>
            <p:cNvPr id="22" name="圆角矩形 21"/>
            <p:cNvSpPr/>
            <p:nvPr/>
          </p:nvSpPr>
          <p:spPr>
            <a:xfrm>
              <a:off x="3649116" y="2270902"/>
              <a:ext cx="4955332" cy="412177"/>
            </a:xfrm>
            <a:prstGeom prst="roundRect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779913" y="2275406"/>
              <a:ext cx="4798636" cy="346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3. Main Conclusions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71063" y="4416728"/>
            <a:ext cx="6194288" cy="549696"/>
            <a:chOff x="3649116" y="2270902"/>
            <a:chExt cx="4955332" cy="412177"/>
          </a:xfrm>
        </p:grpSpPr>
        <p:sp>
          <p:nvSpPr>
            <p:cNvPr id="25" name="圆角矩形 24"/>
            <p:cNvSpPr/>
            <p:nvPr/>
          </p:nvSpPr>
          <p:spPr>
            <a:xfrm>
              <a:off x="3649116" y="2270902"/>
              <a:ext cx="4955332" cy="412177"/>
            </a:xfrm>
            <a:prstGeom prst="roundRect">
              <a:avLst/>
            </a:prstGeom>
            <a:gradFill flip="none" rotWithShape="1">
              <a:gsLst>
                <a:gs pos="4000">
                  <a:srgbClr val="0070C0"/>
                </a:gs>
                <a:gs pos="49000">
                  <a:srgbClr val="00B0F0"/>
                </a:gs>
                <a:gs pos="93000">
                  <a:srgbClr val="0070C0"/>
                </a:gs>
              </a:gsLst>
              <a:lin ang="108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779913" y="2275406"/>
              <a:ext cx="4798636" cy="346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4. Discussion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71061" y="1659284"/>
            <a:ext cx="6959684" cy="549698"/>
            <a:chOff x="3649116" y="1580313"/>
            <a:chExt cx="5538536" cy="412177"/>
          </a:xfrm>
        </p:grpSpPr>
        <p:sp>
          <p:nvSpPr>
            <p:cNvPr id="28" name="圆角矩形 27"/>
            <p:cNvSpPr/>
            <p:nvPr/>
          </p:nvSpPr>
          <p:spPr>
            <a:xfrm>
              <a:off x="3649116" y="1580313"/>
              <a:ext cx="4955333" cy="412177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79913" y="1592638"/>
              <a:ext cx="5407739" cy="346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1. Research Background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6464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3.Main Conclusions</a:t>
            </a:r>
            <a:endParaRPr lang="zh-CN" altLang="en-US" sz="7200" b="1" dirty="0">
              <a:solidFill>
                <a:schemeClr val="bg1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621576D-478F-ED51-D6BD-437B2E52C43F}"/>
              </a:ext>
            </a:extLst>
          </p:cNvPr>
          <p:cNvGrpSpPr/>
          <p:nvPr/>
        </p:nvGrpSpPr>
        <p:grpSpPr>
          <a:xfrm>
            <a:off x="518433" y="574402"/>
            <a:ext cx="11484514" cy="2144118"/>
            <a:chOff x="518433" y="574402"/>
            <a:chExt cx="11484514" cy="2144118"/>
          </a:xfrm>
        </p:grpSpPr>
        <p:sp>
          <p:nvSpPr>
            <p:cNvPr id="6" name="矩形 5"/>
            <p:cNvSpPr/>
            <p:nvPr/>
          </p:nvSpPr>
          <p:spPr>
            <a:xfrm>
              <a:off x="2804950" y="1356406"/>
              <a:ext cx="2413672" cy="120032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eastern Sichuan Basin and southeastern Yangtze River Basin </a:t>
              </a:r>
              <a:endPara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107244" y="817247"/>
              <a:ext cx="3844075" cy="36933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High risk level in 2022</a:t>
              </a:r>
              <a:endPara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107245" y="1480060"/>
              <a:ext cx="3844074" cy="64633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Significant increasing trend during 1961 to 2022</a:t>
              </a:r>
              <a:endPara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07245" y="2349188"/>
              <a:ext cx="3844074" cy="36933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 extreme event getting severer</a:t>
              </a:r>
              <a:endPara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下箭头 44"/>
            <p:cNvSpPr/>
            <p:nvPr/>
          </p:nvSpPr>
          <p:spPr>
            <a:xfrm rot="16200000">
              <a:off x="5462939" y="1370959"/>
              <a:ext cx="399989" cy="757820"/>
            </a:xfrm>
            <a:prstGeom prst="downArrow">
              <a:avLst/>
            </a:prstGeom>
            <a:solidFill>
              <a:schemeClr val="accent1"/>
            </a:solidFill>
            <a:ln>
              <a:solidFill>
                <a:srgbClr val="3399FF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18433" y="574402"/>
              <a:ext cx="11484514" cy="2143167"/>
            </a:xfrm>
            <a:prstGeom prst="rect">
              <a:avLst/>
            </a:prstGeom>
            <a:ln w="19050">
              <a:solidFill>
                <a:srgbClr val="0000FF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24387" y="817247"/>
              <a:ext cx="1647624" cy="456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b="1" dirty="0"/>
                <a:t>Key Regions</a:t>
              </a:r>
              <a:endParaRPr lang="zh-CN" altLang="en-US" b="1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1A17955-B74E-8702-D507-F872891B77EA}"/>
              </a:ext>
            </a:extLst>
          </p:cNvPr>
          <p:cNvGrpSpPr/>
          <p:nvPr/>
        </p:nvGrpSpPr>
        <p:grpSpPr>
          <a:xfrm>
            <a:off x="518432" y="2944222"/>
            <a:ext cx="4959469" cy="2159361"/>
            <a:chOff x="518432" y="2944222"/>
            <a:chExt cx="4959469" cy="2159361"/>
          </a:xfrm>
        </p:grpSpPr>
        <p:grpSp>
          <p:nvGrpSpPr>
            <p:cNvPr id="43" name="组合 42"/>
            <p:cNvGrpSpPr/>
            <p:nvPr/>
          </p:nvGrpSpPr>
          <p:grpSpPr>
            <a:xfrm>
              <a:off x="952637" y="3089845"/>
              <a:ext cx="4106478" cy="1395160"/>
              <a:chOff x="3289110" y="3349071"/>
              <a:chExt cx="4106478" cy="139516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68704" y="3890897"/>
                <a:ext cx="95534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CHDE</a:t>
                </a:r>
                <a:endParaRPr lang="zh-CN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616656" y="3890897"/>
                <a:ext cx="95534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Hot</a:t>
                </a:r>
                <a:endParaRPr lang="zh-CN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右箭头 12"/>
              <p:cNvSpPr/>
              <p:nvPr/>
            </p:nvSpPr>
            <p:spPr>
              <a:xfrm>
                <a:off x="4697881" y="3833631"/>
                <a:ext cx="1110550" cy="462265"/>
              </a:xfrm>
              <a:prstGeom prst="rightArrow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615994" y="3349071"/>
                <a:ext cx="1370823" cy="45807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Intensity</a:t>
                </a:r>
                <a:endParaRPr lang="zh-CN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下箭头 16"/>
              <p:cNvSpPr/>
              <p:nvPr/>
            </p:nvSpPr>
            <p:spPr>
              <a:xfrm flipV="1">
                <a:off x="3289110" y="3726431"/>
                <a:ext cx="327546" cy="586413"/>
              </a:xfrm>
              <a:prstGeom prst="downArrow">
                <a:avLst/>
              </a:prstGeom>
              <a:solidFill>
                <a:srgbClr val="F4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下箭头 17"/>
              <p:cNvSpPr/>
              <p:nvPr/>
            </p:nvSpPr>
            <p:spPr>
              <a:xfrm flipV="1">
                <a:off x="7068042" y="3757777"/>
                <a:ext cx="327546" cy="586413"/>
              </a:xfrm>
              <a:prstGeom prst="downArrow">
                <a:avLst/>
              </a:prstGeom>
              <a:solidFill>
                <a:srgbClr val="F4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615994" y="4286157"/>
                <a:ext cx="1370823" cy="45807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Frequency</a:t>
                </a:r>
                <a:endParaRPr lang="zh-CN" altLang="en-US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518432" y="2944222"/>
              <a:ext cx="4959469" cy="2159361"/>
            </a:xfrm>
            <a:prstGeom prst="rect">
              <a:avLst/>
            </a:prstGeom>
            <a:ln w="19050">
              <a:solidFill>
                <a:srgbClr val="0000FF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35221" y="4575283"/>
              <a:ext cx="474684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b="1" dirty="0"/>
                <a:t>Relationship among three types extremes</a:t>
              </a:r>
              <a:endParaRPr lang="zh-CN" altLang="en-US" b="1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96D5BC9-C883-5BA0-230D-701BD4B2DB45}"/>
              </a:ext>
            </a:extLst>
          </p:cNvPr>
          <p:cNvGrpSpPr/>
          <p:nvPr/>
        </p:nvGrpSpPr>
        <p:grpSpPr>
          <a:xfrm>
            <a:off x="5251894" y="2957284"/>
            <a:ext cx="6751054" cy="2249103"/>
            <a:chOff x="5251894" y="2957284"/>
            <a:chExt cx="6751054" cy="2249103"/>
          </a:xfrm>
        </p:grpSpPr>
        <p:grpSp>
          <p:nvGrpSpPr>
            <p:cNvPr id="44" name="组合 43"/>
            <p:cNvGrpSpPr/>
            <p:nvPr/>
          </p:nvGrpSpPr>
          <p:grpSpPr>
            <a:xfrm>
              <a:off x="5907765" y="2957284"/>
              <a:ext cx="6095183" cy="2040994"/>
              <a:chOff x="2799551" y="4812794"/>
              <a:chExt cx="6095183" cy="204099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3338352" y="4812794"/>
                <a:ext cx="1606209" cy="36933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Upper reaches</a:t>
                </a:r>
                <a:endParaRPr lang="zh-CN" altLang="en-US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423180" y="5846728"/>
                <a:ext cx="1757917" cy="36933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Water shortage </a:t>
                </a:r>
                <a:endParaRPr lang="zh-CN" altLang="en-US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693280" y="5228275"/>
                <a:ext cx="157190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Prolonged hot</a:t>
                </a:r>
                <a:endParaRPr lang="zh-CN" altLang="en-US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743322" y="5802187"/>
                <a:ext cx="1415772" cy="36933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Evaporation</a:t>
                </a:r>
                <a:endParaRPr lang="zh-CN" altLang="en-US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477814" y="6428783"/>
                <a:ext cx="3074560" cy="36933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Risk of hydrological drought </a:t>
                </a:r>
                <a:endParaRPr lang="zh-CN" altLang="en-US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262603" y="4846314"/>
                <a:ext cx="2632131" cy="36933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Middle to Lower reaches</a:t>
                </a:r>
                <a:endParaRPr lang="zh-CN" altLang="en-US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966455" y="5215646"/>
                <a:ext cx="23968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Intensified Compound</a:t>
                </a:r>
                <a:endParaRPr lang="zh-CN" altLang="en-US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755230" y="5710971"/>
                <a:ext cx="39132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rgbClr val="002060"/>
                    </a:solidFill>
                    <a:latin typeface="黑体" panose="02010609060101010101" pitchFamily="49" charset="-122"/>
                  </a:rPr>
                  <a:t>+</a:t>
                </a:r>
                <a:endParaRPr lang="zh-CN" altLang="en-US" sz="28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0" name="下箭头 29"/>
              <p:cNvSpPr/>
              <p:nvPr/>
            </p:nvSpPr>
            <p:spPr>
              <a:xfrm>
                <a:off x="4013782" y="5525645"/>
                <a:ext cx="179446" cy="338738"/>
              </a:xfrm>
              <a:prstGeom prst="downArrow">
                <a:avLst/>
              </a:prstGeom>
              <a:solidFill>
                <a:schemeClr val="accent1"/>
              </a:solidFill>
              <a:ln>
                <a:solidFill>
                  <a:srgbClr val="3399FF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1" name="下箭头 30"/>
              <p:cNvSpPr/>
              <p:nvPr/>
            </p:nvSpPr>
            <p:spPr>
              <a:xfrm flipV="1">
                <a:off x="2799551" y="5080122"/>
                <a:ext cx="147986" cy="542211"/>
              </a:xfrm>
              <a:prstGeom prst="downArrow">
                <a:avLst/>
              </a:prstGeom>
              <a:solidFill>
                <a:srgbClr val="F4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5" name="下箭头 34"/>
              <p:cNvSpPr/>
              <p:nvPr/>
            </p:nvSpPr>
            <p:spPr>
              <a:xfrm flipV="1">
                <a:off x="8166760" y="5107438"/>
                <a:ext cx="147986" cy="542211"/>
              </a:xfrm>
              <a:prstGeom prst="downArrow">
                <a:avLst/>
              </a:prstGeom>
              <a:solidFill>
                <a:srgbClr val="F4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6" name="下箭头 35"/>
              <p:cNvSpPr/>
              <p:nvPr/>
            </p:nvSpPr>
            <p:spPr>
              <a:xfrm flipV="1">
                <a:off x="8109927" y="5737321"/>
                <a:ext cx="147986" cy="542211"/>
              </a:xfrm>
              <a:prstGeom prst="downArrow">
                <a:avLst/>
              </a:prstGeom>
              <a:solidFill>
                <a:srgbClr val="F4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7" name="下箭头 36"/>
              <p:cNvSpPr/>
              <p:nvPr/>
            </p:nvSpPr>
            <p:spPr>
              <a:xfrm flipV="1">
                <a:off x="8544107" y="6311577"/>
                <a:ext cx="179446" cy="542211"/>
              </a:xfrm>
              <a:prstGeom prst="downArrow">
                <a:avLst/>
              </a:prstGeom>
              <a:solidFill>
                <a:srgbClr val="F4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1" name="下箭头 40"/>
              <p:cNvSpPr/>
              <p:nvPr/>
            </p:nvSpPr>
            <p:spPr>
              <a:xfrm>
                <a:off x="7231815" y="5541602"/>
                <a:ext cx="179446" cy="338738"/>
              </a:xfrm>
              <a:prstGeom prst="downArrow">
                <a:avLst/>
              </a:prstGeom>
              <a:solidFill>
                <a:schemeClr val="accent1"/>
              </a:solidFill>
              <a:ln>
                <a:solidFill>
                  <a:srgbClr val="3399FF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2" name="下箭头 41"/>
              <p:cNvSpPr/>
              <p:nvPr/>
            </p:nvSpPr>
            <p:spPr>
              <a:xfrm>
                <a:off x="5853953" y="6074887"/>
                <a:ext cx="179446" cy="338738"/>
              </a:xfrm>
              <a:prstGeom prst="downArrow">
                <a:avLst/>
              </a:prstGeom>
              <a:solidFill>
                <a:schemeClr val="accent1"/>
              </a:solidFill>
              <a:ln>
                <a:solidFill>
                  <a:srgbClr val="3399FF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5574284" y="2965674"/>
              <a:ext cx="6428663" cy="2137910"/>
            </a:xfrm>
            <a:prstGeom prst="rect">
              <a:avLst/>
            </a:prstGeom>
            <a:ln w="19050">
              <a:solidFill>
                <a:srgbClr val="0000FF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b="1" dirty="0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251894" y="4560056"/>
              <a:ext cx="35469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b="1" dirty="0"/>
                <a:t>Regional interconnected </a:t>
              </a:r>
            </a:p>
            <a:p>
              <a:pPr marL="0" marR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b="1" dirty="0"/>
                <a:t>risks</a:t>
              </a:r>
              <a:endParaRPr lang="zh-CN" altLang="en-US" b="1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1A28900-57CA-792F-E306-BC21A5CCDA97}"/>
              </a:ext>
            </a:extLst>
          </p:cNvPr>
          <p:cNvGrpSpPr/>
          <p:nvPr/>
        </p:nvGrpSpPr>
        <p:grpSpPr>
          <a:xfrm>
            <a:off x="518433" y="5265855"/>
            <a:ext cx="11484514" cy="1220148"/>
            <a:chOff x="518433" y="5265855"/>
            <a:chExt cx="11484514" cy="1220148"/>
          </a:xfrm>
        </p:grpSpPr>
        <p:sp>
          <p:nvSpPr>
            <p:cNvPr id="52" name="矩形 51"/>
            <p:cNvSpPr/>
            <p:nvPr/>
          </p:nvSpPr>
          <p:spPr>
            <a:xfrm>
              <a:off x="3367331" y="5318139"/>
              <a:ext cx="55656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Hot</a:t>
              </a:r>
              <a:endPara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175030" y="5716557"/>
              <a:ext cx="10140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Drought</a:t>
              </a:r>
              <a:endPara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835566" y="5318139"/>
              <a:ext cx="1418017" cy="36933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Entire Basin</a:t>
              </a:r>
              <a:endPara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835566" y="5771155"/>
              <a:ext cx="1056700" cy="36933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Regional</a:t>
              </a:r>
              <a:endPara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下箭头 57"/>
            <p:cNvSpPr/>
            <p:nvPr/>
          </p:nvSpPr>
          <p:spPr>
            <a:xfrm rot="16200000">
              <a:off x="4316438" y="5398199"/>
              <a:ext cx="399989" cy="606058"/>
            </a:xfrm>
            <a:prstGeom prst="downArrow">
              <a:avLst/>
            </a:prstGeom>
            <a:solidFill>
              <a:schemeClr val="accent1"/>
            </a:solidFill>
            <a:ln>
              <a:solidFill>
                <a:srgbClr val="3399FF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956304" y="5502805"/>
              <a:ext cx="85151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CHDE</a:t>
              </a:r>
              <a:endParaRPr lang="zh-CN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7" name="直接箭头连接符 66"/>
            <p:cNvCxnSpPr/>
            <p:nvPr/>
          </p:nvCxnSpPr>
          <p:spPr>
            <a:xfrm>
              <a:off x="6041844" y="5872137"/>
              <a:ext cx="429818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>
              <a:off x="5977684" y="5854245"/>
              <a:ext cx="15008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1961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586028" y="5839813"/>
              <a:ext cx="668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2006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9130110" y="5839813"/>
              <a:ext cx="668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2013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526138" y="5841029"/>
              <a:ext cx="668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2019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9951320" y="5832989"/>
              <a:ext cx="668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2022</a:t>
              </a:r>
              <a:endPara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279828" y="5813301"/>
              <a:ext cx="1153730" cy="336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endParaRPr lang="zh-CN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121996" y="5318139"/>
              <a:ext cx="307288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Extensive and intense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518433" y="5265855"/>
              <a:ext cx="11484514" cy="1181000"/>
            </a:xfrm>
            <a:prstGeom prst="rect">
              <a:avLst/>
            </a:prstGeom>
            <a:ln w="19050">
              <a:solidFill>
                <a:srgbClr val="0000FF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b="1" dirty="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818289" y="6029468"/>
              <a:ext cx="4746840" cy="456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b="1" dirty="0"/>
                <a:t>Comprehensive risk assessment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0347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4403576" y="1161850"/>
            <a:ext cx="60976" cy="434448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453" tIns="66726" rIns="133453" bIns="66726" rtlCol="0" anchor="ctr"/>
          <a:lstStyle/>
          <a:p>
            <a:pPr algn="ctr"/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409572" y="2705632"/>
            <a:ext cx="3802802" cy="673364"/>
          </a:xfrm>
          <a:prstGeom prst="rect">
            <a:avLst/>
          </a:prstGeom>
          <a:noFill/>
        </p:spPr>
        <p:txBody>
          <a:bodyPr wrap="square" lIns="133453" tIns="66726" rIns="133453" bIns="66726" rtlCol="0">
            <a:spAutoFit/>
          </a:bodyPr>
          <a:lstStyle/>
          <a:p>
            <a:pPr algn="r"/>
            <a:r>
              <a:rPr lang="en-US" altLang="zh-CN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CONTENTS</a:t>
            </a:r>
            <a:endParaRPr lang="zh-CN" altLang="en-US" sz="35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12374" y="1828492"/>
            <a:ext cx="432000" cy="432000"/>
            <a:chOff x="3707904" y="1988840"/>
            <a:chExt cx="360040" cy="360040"/>
          </a:xfrm>
        </p:grpSpPr>
        <p:sp>
          <p:nvSpPr>
            <p:cNvPr id="7" name="椭圆 6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12374" y="2691237"/>
            <a:ext cx="432000" cy="432000"/>
            <a:chOff x="3707904" y="1988840"/>
            <a:chExt cx="360040" cy="360040"/>
          </a:xfrm>
        </p:grpSpPr>
        <p:sp>
          <p:nvSpPr>
            <p:cNvPr id="10" name="椭圆 9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12374" y="3553982"/>
            <a:ext cx="432000" cy="432000"/>
            <a:chOff x="3707904" y="1988840"/>
            <a:chExt cx="360040" cy="360040"/>
          </a:xfrm>
        </p:grpSpPr>
        <p:sp>
          <p:nvSpPr>
            <p:cNvPr id="13" name="椭圆 12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12374" y="4416727"/>
            <a:ext cx="432000" cy="432000"/>
            <a:chOff x="3707904" y="1988840"/>
            <a:chExt cx="360040" cy="360040"/>
          </a:xfrm>
        </p:grpSpPr>
        <p:sp>
          <p:nvSpPr>
            <p:cNvPr id="16" name="椭圆 15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1061" y="2632388"/>
            <a:ext cx="6959684" cy="549698"/>
            <a:chOff x="3649116" y="1580313"/>
            <a:chExt cx="5538536" cy="412177"/>
          </a:xfrm>
        </p:grpSpPr>
        <p:sp>
          <p:nvSpPr>
            <p:cNvPr id="19" name="圆角矩形 18"/>
            <p:cNvSpPr/>
            <p:nvPr/>
          </p:nvSpPr>
          <p:spPr>
            <a:xfrm>
              <a:off x="3649116" y="1580313"/>
              <a:ext cx="4955332" cy="412177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779913" y="1592639"/>
              <a:ext cx="5407739" cy="346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2. Spatiotemporal Characteristics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71062" y="3474088"/>
            <a:ext cx="6226833" cy="549696"/>
            <a:chOff x="3649116" y="2270902"/>
            <a:chExt cx="4955332" cy="412177"/>
          </a:xfrm>
        </p:grpSpPr>
        <p:sp>
          <p:nvSpPr>
            <p:cNvPr id="22" name="圆角矩形 21"/>
            <p:cNvSpPr/>
            <p:nvPr/>
          </p:nvSpPr>
          <p:spPr>
            <a:xfrm>
              <a:off x="3649116" y="2270902"/>
              <a:ext cx="4955332" cy="412177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779913" y="2275406"/>
              <a:ext cx="4798636" cy="346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3. Main Conclusions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71063" y="4416728"/>
            <a:ext cx="6194288" cy="549696"/>
            <a:chOff x="3649116" y="2270902"/>
            <a:chExt cx="4955332" cy="412177"/>
          </a:xfrm>
        </p:grpSpPr>
        <p:sp>
          <p:nvSpPr>
            <p:cNvPr id="25" name="圆角矩形 24"/>
            <p:cNvSpPr/>
            <p:nvPr/>
          </p:nvSpPr>
          <p:spPr>
            <a:xfrm>
              <a:off x="3649116" y="2270902"/>
              <a:ext cx="4955332" cy="412177"/>
            </a:xfrm>
            <a:prstGeom prst="roundRect">
              <a:avLst/>
            </a:prstGeom>
            <a:solidFill>
              <a:srgbClr val="F400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779913" y="2275406"/>
              <a:ext cx="4798636" cy="346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4. Discussion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71061" y="1659284"/>
            <a:ext cx="6959684" cy="549698"/>
            <a:chOff x="3649116" y="1580313"/>
            <a:chExt cx="5538536" cy="412177"/>
          </a:xfrm>
        </p:grpSpPr>
        <p:sp>
          <p:nvSpPr>
            <p:cNvPr id="28" name="圆角矩形 27"/>
            <p:cNvSpPr/>
            <p:nvPr/>
          </p:nvSpPr>
          <p:spPr>
            <a:xfrm>
              <a:off x="3649116" y="1580313"/>
              <a:ext cx="4955333" cy="412177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79913" y="1592638"/>
              <a:ext cx="5407739" cy="346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1. Research Background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492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1950" y="884621"/>
            <a:ext cx="10515600" cy="4351338"/>
          </a:xfrm>
        </p:spPr>
        <p:txBody>
          <a:bodyPr/>
          <a:lstStyle/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Investigation into the potential changes in the synergistic relationship between hot and precipitation in distinct regions, and the underlying causes of climate system evolution.</a:t>
            </a:r>
          </a:p>
          <a:p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Improvement of methods for identification of regional CHDEs in the Yangtze River Basin and determining indicators weights in risk assessment.</a:t>
            </a:r>
          </a:p>
          <a:p>
            <a:pPr marL="0" indent="0">
              <a:buNone/>
            </a:pP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Pre-assessment of CHDEs risk based on objective climate model products.</a:t>
            </a:r>
          </a:p>
          <a:p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Climate change projections: Phenomenon and causes.</a:t>
            </a:r>
          </a:p>
          <a:p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Comprehensive risk assessment on multiple sectors such as agriculture, hydrology, and economy.</a:t>
            </a:r>
          </a:p>
          <a:p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4.Discussion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945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1015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2908446" y="2347192"/>
            <a:ext cx="6375107" cy="1499229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9pPr>
          </a:lstStyle>
          <a:p>
            <a:r>
              <a:rPr lang="en-US" altLang="zh-CN" sz="8000" b="1" dirty="0">
                <a:solidFill>
                  <a:schemeClr val="bg1"/>
                </a:solidFill>
              </a:rPr>
              <a:t>Thank You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0329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4403576" y="1161850"/>
            <a:ext cx="60976" cy="434448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453" tIns="66726" rIns="133453" bIns="66726" rtlCol="0" anchor="ctr"/>
          <a:lstStyle/>
          <a:p>
            <a:pPr algn="ctr"/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409572" y="2705632"/>
            <a:ext cx="3802802" cy="673364"/>
          </a:xfrm>
          <a:prstGeom prst="rect">
            <a:avLst/>
          </a:prstGeom>
          <a:noFill/>
        </p:spPr>
        <p:txBody>
          <a:bodyPr wrap="square" lIns="133453" tIns="66726" rIns="133453" bIns="66726" rtlCol="0">
            <a:spAutoFit/>
          </a:bodyPr>
          <a:lstStyle/>
          <a:p>
            <a:pPr algn="r"/>
            <a:r>
              <a:rPr lang="en-US" altLang="zh-CN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CONTENTS</a:t>
            </a:r>
            <a:endParaRPr lang="zh-CN" altLang="en-US" sz="35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12374" y="1828492"/>
            <a:ext cx="432000" cy="432000"/>
            <a:chOff x="3707904" y="1988840"/>
            <a:chExt cx="360040" cy="360040"/>
          </a:xfrm>
        </p:grpSpPr>
        <p:sp>
          <p:nvSpPr>
            <p:cNvPr id="7" name="椭圆 6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12374" y="2691237"/>
            <a:ext cx="432000" cy="432000"/>
            <a:chOff x="3707904" y="1988840"/>
            <a:chExt cx="360040" cy="360040"/>
          </a:xfrm>
        </p:grpSpPr>
        <p:sp>
          <p:nvSpPr>
            <p:cNvPr id="10" name="椭圆 9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12374" y="3553982"/>
            <a:ext cx="432000" cy="432000"/>
            <a:chOff x="3707904" y="1988840"/>
            <a:chExt cx="360040" cy="360040"/>
          </a:xfrm>
        </p:grpSpPr>
        <p:sp>
          <p:nvSpPr>
            <p:cNvPr id="13" name="椭圆 12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12374" y="4416727"/>
            <a:ext cx="432000" cy="432000"/>
            <a:chOff x="3707904" y="1988840"/>
            <a:chExt cx="360040" cy="360040"/>
          </a:xfrm>
        </p:grpSpPr>
        <p:sp>
          <p:nvSpPr>
            <p:cNvPr id="16" name="椭圆 15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1061" y="2632388"/>
            <a:ext cx="6959684" cy="549698"/>
            <a:chOff x="3649116" y="1580313"/>
            <a:chExt cx="5538536" cy="412177"/>
          </a:xfrm>
        </p:grpSpPr>
        <p:sp>
          <p:nvSpPr>
            <p:cNvPr id="19" name="圆角矩形 18"/>
            <p:cNvSpPr/>
            <p:nvPr/>
          </p:nvSpPr>
          <p:spPr>
            <a:xfrm>
              <a:off x="3649116" y="1580313"/>
              <a:ext cx="4955332" cy="412177"/>
            </a:xfrm>
            <a:prstGeom prst="roundRect">
              <a:avLst/>
            </a:prstGeom>
            <a:gradFill flip="none" rotWithShape="1">
              <a:gsLst>
                <a:gs pos="4000">
                  <a:srgbClr val="0070C0"/>
                </a:gs>
                <a:gs pos="49000">
                  <a:srgbClr val="00B0F0"/>
                </a:gs>
                <a:gs pos="93000">
                  <a:srgbClr val="0070C0"/>
                </a:gs>
              </a:gsLst>
              <a:lin ang="108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779913" y="1592639"/>
              <a:ext cx="5407739" cy="346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2. Spatiotemporal Characteristics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71062" y="3474088"/>
            <a:ext cx="6226833" cy="549696"/>
            <a:chOff x="3649116" y="2270902"/>
            <a:chExt cx="4955332" cy="412177"/>
          </a:xfrm>
        </p:grpSpPr>
        <p:sp>
          <p:nvSpPr>
            <p:cNvPr id="22" name="圆角矩形 21"/>
            <p:cNvSpPr/>
            <p:nvPr/>
          </p:nvSpPr>
          <p:spPr>
            <a:xfrm>
              <a:off x="3649116" y="2270902"/>
              <a:ext cx="4955332" cy="412177"/>
            </a:xfrm>
            <a:prstGeom prst="roundRect">
              <a:avLst/>
            </a:prstGeom>
            <a:gradFill flip="none" rotWithShape="1">
              <a:gsLst>
                <a:gs pos="4000">
                  <a:srgbClr val="0070C0"/>
                </a:gs>
                <a:gs pos="49000">
                  <a:srgbClr val="00B0F0"/>
                </a:gs>
                <a:gs pos="93000">
                  <a:srgbClr val="0070C0"/>
                </a:gs>
              </a:gsLst>
              <a:lin ang="108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779913" y="2275406"/>
              <a:ext cx="4798636" cy="346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3. Main Conclusions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71063" y="4416728"/>
            <a:ext cx="6194288" cy="549696"/>
            <a:chOff x="3649116" y="2270902"/>
            <a:chExt cx="4955332" cy="412177"/>
          </a:xfrm>
        </p:grpSpPr>
        <p:sp>
          <p:nvSpPr>
            <p:cNvPr id="25" name="圆角矩形 24"/>
            <p:cNvSpPr/>
            <p:nvPr/>
          </p:nvSpPr>
          <p:spPr>
            <a:xfrm>
              <a:off x="3649116" y="2270902"/>
              <a:ext cx="4955332" cy="412177"/>
            </a:xfrm>
            <a:prstGeom prst="roundRect">
              <a:avLst/>
            </a:prstGeom>
            <a:gradFill flip="none" rotWithShape="1">
              <a:gsLst>
                <a:gs pos="4000">
                  <a:srgbClr val="0070C0"/>
                </a:gs>
                <a:gs pos="49000">
                  <a:srgbClr val="00B0F0"/>
                </a:gs>
                <a:gs pos="93000">
                  <a:srgbClr val="0070C0"/>
                </a:gs>
              </a:gsLst>
              <a:lin ang="108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779913" y="2275406"/>
              <a:ext cx="4798636" cy="346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4. Discussion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71061" y="1659284"/>
            <a:ext cx="6959684" cy="549698"/>
            <a:chOff x="3649116" y="1580313"/>
            <a:chExt cx="5538536" cy="412177"/>
          </a:xfrm>
        </p:grpSpPr>
        <p:sp>
          <p:nvSpPr>
            <p:cNvPr id="28" name="圆角矩形 27"/>
            <p:cNvSpPr/>
            <p:nvPr/>
          </p:nvSpPr>
          <p:spPr>
            <a:xfrm>
              <a:off x="3649116" y="1580313"/>
              <a:ext cx="4955333" cy="412177"/>
            </a:xfrm>
            <a:prstGeom prst="roundRect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79913" y="1592638"/>
              <a:ext cx="5407739" cy="346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1. Research Background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603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3" y="761499"/>
            <a:ext cx="2400000" cy="180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019" y="761499"/>
            <a:ext cx="2400000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72" y="809743"/>
            <a:ext cx="2400000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291" y="761499"/>
            <a:ext cx="2400000" cy="180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085" y="761499"/>
            <a:ext cx="2400000" cy="1800000"/>
          </a:xfrm>
          <a:prstGeom prst="rect">
            <a:avLst/>
          </a:prstGeom>
        </p:spPr>
      </p:pic>
      <p:pic>
        <p:nvPicPr>
          <p:cNvPr id="20" name="内容占位符 19"/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311111" y="4361499"/>
            <a:ext cx="11626180" cy="2215768"/>
          </a:xfrm>
          <a:prstGeom prst="rect">
            <a:avLst/>
          </a:prstGeom>
        </p:spPr>
      </p:pic>
      <p:sp>
        <p:nvSpPr>
          <p:cNvPr id="28" name="下箭头 27"/>
          <p:cNvSpPr/>
          <p:nvPr/>
        </p:nvSpPr>
        <p:spPr>
          <a:xfrm>
            <a:off x="2979174" y="3961367"/>
            <a:ext cx="442452" cy="176980"/>
          </a:xfrm>
          <a:prstGeom prst="downArrow">
            <a:avLst/>
          </a:prstGeom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674026" y="4452978"/>
            <a:ext cx="4173846" cy="1995949"/>
          </a:xfrm>
          <a:prstGeom prst="rect">
            <a:avLst/>
          </a:prstGeom>
          <a:ln w="28575">
            <a:solidFill>
              <a:srgbClr val="0766D4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27798" y="404180"/>
            <a:ext cx="17492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June 11-15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79174" y="404179"/>
            <a:ext cx="17492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June 16-20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49557" y="404178"/>
            <a:ext cx="17492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June 21-30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67843" y="416104"/>
            <a:ext cx="17492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July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098585" y="421689"/>
            <a:ext cx="17492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August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1.Research background</a:t>
            </a:r>
            <a:r>
              <a:rPr lang="zh-CN" altLang="en-US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：</a:t>
            </a:r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The record-breaking strongest heatwave of 2022 in China</a:t>
            </a:r>
            <a:endParaRPr lang="zh-CN" altLang="en-US" sz="2400" b="1" dirty="0">
              <a:solidFill>
                <a:schemeClr val="bg1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754" y="4452976"/>
            <a:ext cx="461665" cy="2165534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200" b="1" dirty="0"/>
              <a:t>The area of high temp. (km</a:t>
            </a:r>
            <a:r>
              <a:rPr lang="en-US" altLang="zh-CN" sz="1200" b="1" baseline="30000" dirty="0"/>
              <a:t>2</a:t>
            </a:r>
            <a:r>
              <a:rPr lang="en-US" altLang="zh-CN" sz="1200" b="1" dirty="0"/>
              <a:t>)</a:t>
            </a:r>
            <a:endParaRPr lang="zh-CN" altLang="en-US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78286" y="6468407"/>
            <a:ext cx="816428" cy="3351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200" b="1" dirty="0"/>
              <a:t>Date</a:t>
            </a:r>
            <a:endParaRPr lang="zh-CN" altLang="en-US" sz="1200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124953" y="2561499"/>
            <a:ext cx="11875717" cy="1800000"/>
            <a:chOff x="124953" y="2561499"/>
            <a:chExt cx="11875717" cy="180000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953" y="2561499"/>
              <a:ext cx="2417751" cy="1800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7085" y="2561499"/>
              <a:ext cx="2417751" cy="180000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5156" y="2561499"/>
              <a:ext cx="2417751" cy="1800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0327" y="2561499"/>
              <a:ext cx="2417751" cy="180000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2919" y="2561499"/>
              <a:ext cx="2417751" cy="1800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915957" y="2609743"/>
              <a:ext cx="765206" cy="2362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59094" y="2646805"/>
              <a:ext cx="765206" cy="2362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526204" y="2609743"/>
              <a:ext cx="765206" cy="2362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7949907" y="2646805"/>
              <a:ext cx="765206" cy="2362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0360820" y="2646805"/>
              <a:ext cx="765206" cy="2362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87168" y="2519719"/>
            <a:ext cx="1752218" cy="25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800" b="1" dirty="0"/>
              <a:t>Extreme maximum temp.</a:t>
            </a:r>
          </a:p>
        </p:txBody>
      </p:sp>
      <p:sp>
        <p:nvSpPr>
          <p:cNvPr id="4" name="箭头: 下 3">
            <a:extLst>
              <a:ext uri="{FF2B5EF4-FFF2-40B4-BE49-F238E27FC236}">
                <a16:creationId xmlns:a16="http://schemas.microsoft.com/office/drawing/2014/main" id="{47C0EBC3-B81F-4803-2C7E-05ADF0EB0E2E}"/>
              </a:ext>
            </a:extLst>
          </p:cNvPr>
          <p:cNvSpPr/>
          <p:nvPr/>
        </p:nvSpPr>
        <p:spPr>
          <a:xfrm rot="20568610">
            <a:off x="8522758" y="3182951"/>
            <a:ext cx="384709" cy="647149"/>
          </a:xfrm>
          <a:prstGeom prst="downArrow">
            <a:avLst/>
          </a:prstGeom>
          <a:solidFill>
            <a:srgbClr val="7030A0"/>
          </a:solidFill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/>
          </a:p>
        </p:txBody>
      </p:sp>
      <p:sp>
        <p:nvSpPr>
          <p:cNvPr id="33" name="矩形 32"/>
          <p:cNvSpPr/>
          <p:nvPr/>
        </p:nvSpPr>
        <p:spPr>
          <a:xfrm>
            <a:off x="4820733" y="887121"/>
            <a:ext cx="2291999" cy="3433135"/>
          </a:xfrm>
          <a:prstGeom prst="rect">
            <a:avLst/>
          </a:prstGeom>
          <a:ln w="28575">
            <a:solidFill>
              <a:srgbClr val="0766D4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48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0716" y="482622"/>
            <a:ext cx="8572296" cy="2643616"/>
            <a:chOff x="4940" y="715870"/>
            <a:chExt cx="8572296" cy="2643616"/>
          </a:xfrm>
        </p:grpSpPr>
        <p:pic>
          <p:nvPicPr>
            <p:cNvPr id="5" name="图片 4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76" y="744887"/>
              <a:ext cx="4125056" cy="2512999"/>
            </a:xfrm>
            <a:prstGeom prst="rect">
              <a:avLst/>
            </a:prstGeom>
            <a:noFill/>
          </p:spPr>
        </p:pic>
        <p:pic>
          <p:nvPicPr>
            <p:cNvPr id="6" name="图片 5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6358" y="715870"/>
              <a:ext cx="4210878" cy="2643616"/>
            </a:xfrm>
            <a:prstGeom prst="rect">
              <a:avLst/>
            </a:prstGeom>
            <a:noFill/>
          </p:spPr>
        </p:pic>
        <p:sp>
          <p:nvSpPr>
            <p:cNvPr id="2" name="TextBox 1"/>
            <p:cNvSpPr txBox="1"/>
            <p:nvPr/>
          </p:nvSpPr>
          <p:spPr>
            <a:xfrm>
              <a:off x="4940" y="744887"/>
              <a:ext cx="427489" cy="1620669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200" b="1" dirty="0"/>
                <a:t>Drought days</a:t>
              </a:r>
              <a:endParaRPr lang="zh-CN" altLang="en-US" sz="1200" b="1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182904" y="2936179"/>
              <a:ext cx="838200" cy="31489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100" b="1" dirty="0"/>
                <a:t>Month</a:t>
              </a:r>
              <a:endParaRPr lang="zh-CN" altLang="en-US" sz="11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392954" y="3028722"/>
              <a:ext cx="83820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100" b="1" dirty="0"/>
                <a:t>Year</a:t>
              </a:r>
              <a:endParaRPr lang="zh-CN" altLang="en-US" sz="11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220661" y="919693"/>
              <a:ext cx="427489" cy="1620669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200" b="1" dirty="0"/>
                <a:t>Drought days</a:t>
              </a:r>
              <a:endParaRPr lang="zh-CN" altLang="en-US" sz="12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60036" y="743587"/>
              <a:ext cx="53291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600" b="1" dirty="0"/>
                <a:t>Drought Days</a:t>
              </a:r>
              <a:endParaRPr lang="zh-CN" altLang="en-US" sz="6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66082" y="752906"/>
              <a:ext cx="911043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600" b="1" dirty="0"/>
                <a:t>Ave. of 1991-2020</a:t>
              </a:r>
              <a:endParaRPr lang="zh-CN" altLang="en-US" sz="600" b="1" dirty="0"/>
            </a:p>
          </p:txBody>
        </p:sp>
      </p:grpSp>
      <p:sp>
        <p:nvSpPr>
          <p:cNvPr id="7" name="内容占位符 2"/>
          <p:cNvSpPr txBox="1">
            <a:spLocks/>
          </p:cNvSpPr>
          <p:nvPr/>
        </p:nvSpPr>
        <p:spPr>
          <a:xfrm>
            <a:off x="8577236" y="1005296"/>
            <a:ext cx="3525864" cy="4132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16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Summer and autumn drought : June to September.</a:t>
            </a:r>
          </a:p>
          <a:p>
            <a:pPr algn="just">
              <a:lnSpc>
                <a:spcPts val="2160"/>
              </a:lnSpc>
              <a:buFont typeface="Wingdings" panose="05000000000000000000" pitchFamily="2" charset="2"/>
              <a:buChar char="Ø"/>
            </a:pPr>
            <a:endParaRPr lang="en-US" altLang="zh-CN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16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Frequent drought in 1960s, 1970s and early 2000s.</a:t>
            </a:r>
          </a:p>
          <a:p>
            <a:pPr marL="0" indent="0" algn="just">
              <a:lnSpc>
                <a:spcPts val="2160"/>
              </a:lnSpc>
              <a:buNone/>
            </a:pPr>
            <a:endParaRPr lang="en-US" altLang="zh-CN" sz="2000" dirty="0">
              <a:solidFill>
                <a:srgbClr val="00206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algn="just">
              <a:lnSpc>
                <a:spcPts val="216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C0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TOP ONE in history: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including intensity, impacted area, maximum daily intensity, as well as the proportion of severe and extreme drought stations</a:t>
            </a:r>
            <a:r>
              <a:rPr lang="en-US" altLang="zh-CN" sz="2000" dirty="0">
                <a:solidFill>
                  <a:srgbClr val="00206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endParaRPr lang="zh-CN" altLang="en-US" sz="2000" dirty="0">
              <a:solidFill>
                <a:srgbClr val="00206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algn="just">
              <a:lnSpc>
                <a:spcPts val="2160"/>
              </a:lnSpc>
              <a:buFont typeface="Wingdings" panose="05000000000000000000" pitchFamily="2" charset="2"/>
              <a:buChar char="Ø"/>
            </a:pPr>
            <a:endParaRPr lang="zh-CN" altLang="en-US" sz="2000" dirty="0">
              <a:solidFill>
                <a:srgbClr val="00206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algn="just">
              <a:lnSpc>
                <a:spcPts val="2160"/>
              </a:lnSpc>
              <a:buFont typeface="Wingdings" panose="05000000000000000000" pitchFamily="2" charset="2"/>
              <a:buChar char="Ø"/>
            </a:pPr>
            <a:endParaRPr lang="zh-CN" altLang="en-US" sz="2000" dirty="0">
              <a:solidFill>
                <a:srgbClr val="00206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13604"/>
              </p:ext>
            </p:extLst>
          </p:nvPr>
        </p:nvGraphicFramePr>
        <p:xfrm>
          <a:off x="215886" y="3024638"/>
          <a:ext cx="8315694" cy="3688080"/>
        </p:xfrm>
        <a:graphic>
          <a:graphicData uri="http://schemas.openxmlformats.org/drawingml/2006/table">
            <a:tbl>
              <a:tblPr firstRow="1" firstCol="1" bandRow="1">
                <a:tableStyleId>{6E25E649-3F16-4E02-A733-19D2CDBF48F0}</a:tableStyleId>
              </a:tblPr>
              <a:tblGrid>
                <a:gridCol w="491520">
                  <a:extLst>
                    <a:ext uri="{9D8B030D-6E8A-4147-A177-3AD203B41FA5}">
                      <a16:colId xmlns:a16="http://schemas.microsoft.com/office/drawing/2014/main" val="1832019724"/>
                    </a:ext>
                  </a:extLst>
                </a:gridCol>
                <a:gridCol w="492414">
                  <a:extLst>
                    <a:ext uri="{9D8B030D-6E8A-4147-A177-3AD203B41FA5}">
                      <a16:colId xmlns:a16="http://schemas.microsoft.com/office/drawing/2014/main" val="3213178732"/>
                    </a:ext>
                  </a:extLst>
                </a:gridCol>
                <a:gridCol w="1282137">
                  <a:extLst>
                    <a:ext uri="{9D8B030D-6E8A-4147-A177-3AD203B41FA5}">
                      <a16:colId xmlns:a16="http://schemas.microsoft.com/office/drawing/2014/main" val="2460832597"/>
                    </a:ext>
                  </a:extLst>
                </a:gridCol>
                <a:gridCol w="743268">
                  <a:extLst>
                    <a:ext uri="{9D8B030D-6E8A-4147-A177-3AD203B41FA5}">
                      <a16:colId xmlns:a16="http://schemas.microsoft.com/office/drawing/2014/main" val="4151974450"/>
                    </a:ext>
                  </a:extLst>
                </a:gridCol>
                <a:gridCol w="1133484">
                  <a:extLst>
                    <a:ext uri="{9D8B030D-6E8A-4147-A177-3AD203B41FA5}">
                      <a16:colId xmlns:a16="http://schemas.microsoft.com/office/drawing/2014/main" val="833096550"/>
                    </a:ext>
                  </a:extLst>
                </a:gridCol>
                <a:gridCol w="706105">
                  <a:extLst>
                    <a:ext uri="{9D8B030D-6E8A-4147-A177-3AD203B41FA5}">
                      <a16:colId xmlns:a16="http://schemas.microsoft.com/office/drawing/2014/main" val="2034242872"/>
                    </a:ext>
                  </a:extLst>
                </a:gridCol>
                <a:gridCol w="1133484">
                  <a:extLst>
                    <a:ext uri="{9D8B030D-6E8A-4147-A177-3AD203B41FA5}">
                      <a16:colId xmlns:a16="http://schemas.microsoft.com/office/drawing/2014/main" val="3839439425"/>
                    </a:ext>
                  </a:extLst>
                </a:gridCol>
                <a:gridCol w="1000788">
                  <a:extLst>
                    <a:ext uri="{9D8B030D-6E8A-4147-A177-3AD203B41FA5}">
                      <a16:colId xmlns:a16="http://schemas.microsoft.com/office/drawing/2014/main" val="2174670674"/>
                    </a:ext>
                  </a:extLst>
                </a:gridCol>
                <a:gridCol w="1332494">
                  <a:extLst>
                    <a:ext uri="{9D8B030D-6E8A-4147-A177-3AD203B41FA5}">
                      <a16:colId xmlns:a16="http://schemas.microsoft.com/office/drawing/2014/main" val="62320409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Rank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Year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Main</a:t>
                      </a:r>
                      <a:r>
                        <a:rPr lang="en-US" altLang="zh-CN" sz="1100" b="1" kern="100" baseline="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Region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Intensity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Daily Maximum Intensity/Date of Occurrence</a:t>
                      </a:r>
                      <a:endParaRPr lang="zh-CN" sz="1100" b="1" kern="1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Maximum Area</a:t>
                      </a:r>
                      <a:r>
                        <a:rPr lang="en-US" altLang="zh-CN" sz="1100" b="1" kern="100" baseline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100" b="1" kern="1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(10</a:t>
                      </a:r>
                      <a:r>
                        <a:rPr lang="en-US" altLang="zh-CN" sz="1100" b="1" kern="100" baseline="300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100" b="1" kern="100" baseline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km</a:t>
                      </a:r>
                      <a:r>
                        <a:rPr lang="en-US" altLang="zh-CN" sz="1100" b="1" kern="100" baseline="300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100" b="1" kern="100" baseline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CN" sz="1100" b="1" kern="100" baseline="300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Daily Maximum Area/Date of Occurrence</a:t>
                      </a:r>
                      <a:endParaRPr lang="zh-CN" altLang="zh-CN" sz="1100" b="1" kern="1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Proportion of</a:t>
                      </a:r>
                      <a:r>
                        <a:rPr lang="en-US" altLang="zh-CN" sz="1100" b="1" kern="100" baseline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100" b="1" kern="1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Severe Drought sta. (%)</a:t>
                      </a:r>
                      <a:endParaRPr lang="zh-CN" sz="1100" b="1" kern="1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Proportion of</a:t>
                      </a:r>
                      <a:r>
                        <a:rPr lang="en-US" altLang="zh-CN" sz="1100" b="1" kern="100" baseline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100" b="1" kern="1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Extreme</a:t>
                      </a:r>
                      <a:r>
                        <a:rPr lang="en-US" altLang="zh-CN" sz="1100" b="1" kern="100" baseline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100" b="1" kern="1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Drought sta. (%)</a:t>
                      </a:r>
                      <a:endParaRPr lang="zh-CN" altLang="zh-CN" sz="1100" b="1" kern="1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587964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2022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altLang="zh-CN" sz="11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Sichuan-Chongqing and the M-L </a:t>
                      </a:r>
                      <a:r>
                        <a:rPr lang="en-US" altLang="zh-CN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Reaches 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146.4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2.27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2022.10.4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162.6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133.3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2022.8.24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91.0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75.8</a:t>
                      </a:r>
                      <a:endParaRPr lang="zh-CN" sz="11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299641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1978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M-L Reaches </a:t>
                      </a:r>
                      <a:endParaRPr lang="zh-CN" altLang="zh-CN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93.0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1.88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1978.8.9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138.8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73.4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1978.10.17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60.9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33.7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885050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1966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M-L Reaches </a:t>
                      </a:r>
                      <a:endParaRPr lang="zh-CN" altLang="zh-CN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94.4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2.01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1966.9.29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122.4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78.5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1966.10.3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73.0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54.4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134204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1992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M Reaches </a:t>
                      </a:r>
                      <a:endParaRPr lang="zh-CN" altLang="zh-CN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75.7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1.66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1992.11.6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131.98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72.3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1992.8.19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66.8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31.6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255316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2006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East</a:t>
                      </a:r>
                      <a:r>
                        <a:rPr lang="en-US" altLang="zh-CN" sz="1100" b="1" kern="100" baseline="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ern Part of the U reaches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69.3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1.85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2006.8.14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156.4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82.3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2006.8.22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71.1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34.9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60198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1972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M Reaches and the Sichuan-Chongqing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66.5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1.86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1972.8.29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144.0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88.1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1972.8.28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71.4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37.8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948686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M-L Reaches </a:t>
                      </a:r>
                      <a:endParaRPr lang="zh-CN" altLang="zh-CN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84.4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1.88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2019.10.9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110.5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64.9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2019.10.10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56.6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38.8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090089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U Reaches </a:t>
                      </a:r>
                      <a:endParaRPr lang="zh-CN" altLang="zh-CN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78.0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1.82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2011.8.4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118.7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67.6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2011.9.5</a:t>
                      </a:r>
                      <a:endParaRPr lang="zh-CN" sz="1100" b="1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54.4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35.1</a:t>
                      </a:r>
                      <a:endParaRPr lang="zh-CN" sz="11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6441172"/>
                  </a:ext>
                </a:extLst>
              </a:tr>
            </a:tbl>
          </a:graphicData>
        </a:graphic>
      </p:graphicFrame>
      <p:sp>
        <p:nvSpPr>
          <p:cNvPr id="8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1.Research background</a:t>
            </a:r>
            <a:r>
              <a:rPr lang="zh-CN" altLang="en-US" sz="28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：</a:t>
            </a:r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Top one drought event in the Yangtze River Basin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72746" y="5373890"/>
            <a:ext cx="248194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U: Upper</a:t>
            </a: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 Middle</a:t>
            </a: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L: Lower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823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695" y="1179094"/>
            <a:ext cx="6916609" cy="4757237"/>
          </a:xfr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1.Research background: Impact of Land-Atmosphere Positive Feedback</a:t>
            </a:r>
            <a:endParaRPr lang="zh-CN" altLang="en-US" sz="2400" b="1" dirty="0">
              <a:solidFill>
                <a:schemeClr val="bg1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5999" y="6412516"/>
            <a:ext cx="492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Diego G. </a:t>
            </a:r>
            <a:r>
              <a:rPr lang="en-US" altLang="zh-CN" dirty="0" err="1">
                <a:latin typeface="Times New Roman" pitchFamily="18" charset="0"/>
                <a:cs typeface="Times New Roman" pitchFamily="18" charset="0"/>
              </a:rPr>
              <a:t>Miralles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et al.,2018,Ann. N. Y. Acad. Sci.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870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22" y="3712580"/>
            <a:ext cx="3627713" cy="2720784"/>
          </a:xfrm>
          <a:prstGeom prst="rect">
            <a:avLst/>
          </a:prstGeom>
        </p:spPr>
      </p:pic>
      <p:pic>
        <p:nvPicPr>
          <p:cNvPr id="10" name="图片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612" y="3914910"/>
            <a:ext cx="3537303" cy="265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135" y="688953"/>
            <a:ext cx="3658300" cy="26828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436" y="655755"/>
            <a:ext cx="3608479" cy="2625309"/>
          </a:xfrm>
          <a:prstGeom prst="rect">
            <a:avLst/>
          </a:prstGeom>
        </p:spPr>
      </p:pic>
      <p:sp>
        <p:nvSpPr>
          <p:cNvPr id="14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1.Research background</a:t>
            </a:r>
            <a:r>
              <a:rPr lang="zh-CN" altLang="en-US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：</a:t>
            </a:r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The significant impacts on society and the ecosystem </a:t>
            </a:r>
            <a:endParaRPr lang="zh-CN" altLang="en-US" sz="2400" b="1" dirty="0">
              <a:solidFill>
                <a:schemeClr val="bg1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0488" y="3281064"/>
            <a:ext cx="4639395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Poyang Lake was experiencing  its dry season with exposing extensive lake beaches .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7917" y="6385627"/>
            <a:ext cx="4561966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August 8th, the forest fire occurred in </a:t>
            </a:r>
            <a:r>
              <a:rPr lang="en-US" altLang="zh-CN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Fuling</a:t>
            </a: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District, Chongqing Municipality.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73612" y="6502907"/>
            <a:ext cx="3705366" cy="276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Crops suffered damage in Chongqing.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5963997" y="3194144"/>
            <a:ext cx="508448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Cities such as Chengdu and Dazhou in Sichuan Province </a:t>
            </a:r>
            <a:r>
              <a:rPr lang="en-US" altLang="zh-CN" sz="1200" b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were</a:t>
            </a: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facing a shortfall in electricity supply due to high temperatures, leading to orderly power restrictions.</a:t>
            </a: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35496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Söhne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52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4403576" y="1161850"/>
            <a:ext cx="60976" cy="434448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453" tIns="66726" rIns="133453" bIns="66726" rtlCol="0" anchor="ctr"/>
          <a:lstStyle/>
          <a:p>
            <a:pPr algn="ctr"/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409572" y="2705632"/>
            <a:ext cx="3802802" cy="673364"/>
          </a:xfrm>
          <a:prstGeom prst="rect">
            <a:avLst/>
          </a:prstGeom>
          <a:noFill/>
        </p:spPr>
        <p:txBody>
          <a:bodyPr wrap="square" lIns="133453" tIns="66726" rIns="133453" bIns="66726" rtlCol="0">
            <a:spAutoFit/>
          </a:bodyPr>
          <a:lstStyle/>
          <a:p>
            <a:pPr algn="r"/>
            <a:r>
              <a:rPr lang="en-US" altLang="zh-CN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CONTENTS</a:t>
            </a:r>
            <a:endParaRPr lang="zh-CN" altLang="en-US" sz="35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12374" y="1828492"/>
            <a:ext cx="432000" cy="432000"/>
            <a:chOff x="3707904" y="1988840"/>
            <a:chExt cx="360040" cy="360040"/>
          </a:xfrm>
        </p:grpSpPr>
        <p:sp>
          <p:nvSpPr>
            <p:cNvPr id="7" name="椭圆 6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12374" y="2691237"/>
            <a:ext cx="432000" cy="432000"/>
            <a:chOff x="3707904" y="1988840"/>
            <a:chExt cx="360040" cy="360040"/>
          </a:xfrm>
        </p:grpSpPr>
        <p:sp>
          <p:nvSpPr>
            <p:cNvPr id="10" name="椭圆 9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12374" y="3553982"/>
            <a:ext cx="432000" cy="432000"/>
            <a:chOff x="3707904" y="1988840"/>
            <a:chExt cx="360040" cy="360040"/>
          </a:xfrm>
        </p:grpSpPr>
        <p:sp>
          <p:nvSpPr>
            <p:cNvPr id="13" name="椭圆 12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12374" y="4416727"/>
            <a:ext cx="432000" cy="432000"/>
            <a:chOff x="3707904" y="1988840"/>
            <a:chExt cx="360040" cy="360040"/>
          </a:xfrm>
        </p:grpSpPr>
        <p:sp>
          <p:nvSpPr>
            <p:cNvPr id="16" name="椭圆 15"/>
            <p:cNvSpPr/>
            <p:nvPr/>
          </p:nvSpPr>
          <p:spPr>
            <a:xfrm>
              <a:off x="3707904" y="1988840"/>
              <a:ext cx="360040" cy="3600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771404" y="2052340"/>
              <a:ext cx="229096" cy="229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1061" y="2632388"/>
            <a:ext cx="6959684" cy="549698"/>
            <a:chOff x="3649116" y="1580313"/>
            <a:chExt cx="5538536" cy="412177"/>
          </a:xfrm>
        </p:grpSpPr>
        <p:sp>
          <p:nvSpPr>
            <p:cNvPr id="19" name="圆角矩形 18"/>
            <p:cNvSpPr/>
            <p:nvPr/>
          </p:nvSpPr>
          <p:spPr>
            <a:xfrm>
              <a:off x="3649116" y="1580313"/>
              <a:ext cx="4955332" cy="412177"/>
            </a:xfrm>
            <a:prstGeom prst="roundRect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779913" y="1592639"/>
              <a:ext cx="5407739" cy="346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2. Spatiotemporal Characteristics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71062" y="3474088"/>
            <a:ext cx="6226833" cy="549696"/>
            <a:chOff x="3649116" y="2270902"/>
            <a:chExt cx="4955332" cy="412177"/>
          </a:xfrm>
        </p:grpSpPr>
        <p:sp>
          <p:nvSpPr>
            <p:cNvPr id="22" name="圆角矩形 21"/>
            <p:cNvSpPr/>
            <p:nvPr/>
          </p:nvSpPr>
          <p:spPr>
            <a:xfrm>
              <a:off x="3649116" y="2270902"/>
              <a:ext cx="4955332" cy="412177"/>
            </a:xfrm>
            <a:prstGeom prst="roundRect">
              <a:avLst/>
            </a:prstGeom>
            <a:gradFill flip="none" rotWithShape="1">
              <a:gsLst>
                <a:gs pos="4000">
                  <a:srgbClr val="0070C0"/>
                </a:gs>
                <a:gs pos="49000">
                  <a:srgbClr val="00B0F0"/>
                </a:gs>
                <a:gs pos="93000">
                  <a:srgbClr val="0070C0"/>
                </a:gs>
              </a:gsLst>
              <a:lin ang="108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779913" y="2275406"/>
              <a:ext cx="4798636" cy="346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3. Main Conclusions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71063" y="4416728"/>
            <a:ext cx="6194288" cy="549696"/>
            <a:chOff x="3649116" y="2270902"/>
            <a:chExt cx="4955332" cy="412177"/>
          </a:xfrm>
        </p:grpSpPr>
        <p:sp>
          <p:nvSpPr>
            <p:cNvPr id="25" name="圆角矩形 24"/>
            <p:cNvSpPr/>
            <p:nvPr/>
          </p:nvSpPr>
          <p:spPr>
            <a:xfrm>
              <a:off x="3649116" y="2270902"/>
              <a:ext cx="4955332" cy="412177"/>
            </a:xfrm>
            <a:prstGeom prst="roundRect">
              <a:avLst/>
            </a:prstGeom>
            <a:gradFill flip="none" rotWithShape="1">
              <a:gsLst>
                <a:gs pos="4000">
                  <a:srgbClr val="0070C0"/>
                </a:gs>
                <a:gs pos="49000">
                  <a:srgbClr val="00B0F0"/>
                </a:gs>
                <a:gs pos="93000">
                  <a:srgbClr val="0070C0"/>
                </a:gs>
              </a:gsLst>
              <a:lin ang="108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779913" y="2275406"/>
              <a:ext cx="4798636" cy="346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4. Discussion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71061" y="1659284"/>
            <a:ext cx="6959684" cy="549698"/>
            <a:chOff x="3649116" y="1580313"/>
            <a:chExt cx="5538536" cy="412177"/>
          </a:xfrm>
        </p:grpSpPr>
        <p:sp>
          <p:nvSpPr>
            <p:cNvPr id="28" name="圆角矩形 27"/>
            <p:cNvSpPr/>
            <p:nvPr/>
          </p:nvSpPr>
          <p:spPr>
            <a:xfrm>
              <a:off x="3649116" y="1580313"/>
              <a:ext cx="4955333" cy="412177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Times New Roman" pitchFamily="18" charset="0"/>
                <a:ea typeface="华文细黑" panose="02010600040101010101" pitchFamily="2" charset="-122"/>
                <a:cs typeface="Times New Roman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79913" y="1592638"/>
              <a:ext cx="5407739" cy="346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1. Research Background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492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2. Spatiotemporal characteristics of CHDEs in the Yangtze River Basin from 1961 to 2022.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/>
              <p:cNvSpPr txBox="1"/>
              <p:nvPr/>
            </p:nvSpPr>
            <p:spPr>
              <a:xfrm>
                <a:off x="6135480" y="1069200"/>
                <a:ext cx="5639672" cy="5193858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altLang="zh-CN" sz="1600" b="1" dirty="0">
                    <a:latin typeface="Times New Roman" pitchFamily="18" charset="0"/>
                    <a:cs typeface="Times New Roman" pitchFamily="18" charset="0"/>
                  </a:rPr>
                  <a:t>Data:</a:t>
                </a:r>
                <a:r>
                  <a:rPr lang="en-US" altLang="zh-CN" sz="1600" dirty="0">
                    <a:latin typeface="Times New Roman" pitchFamily="18" charset="0"/>
                    <a:cs typeface="Times New Roman" pitchFamily="18" charset="0"/>
                  </a:rPr>
                  <a:t> Daily maximum temperature and </a:t>
                </a:r>
                <a:r>
                  <a:rPr lang="en-US" altLang="zh-CN" sz="16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</a:rPr>
                  <a:t>Meteorological Drought Composite Index (observed by national stations) </a:t>
                </a:r>
                <a:endParaRPr lang="zh-CN" altLang="en-US" sz="1600" dirty="0"/>
              </a:p>
              <a:p>
                <a:pPr>
                  <a:lnSpc>
                    <a:spcPts val="2000"/>
                  </a:lnSpc>
                </a:pPr>
                <a:r>
                  <a:rPr lang="en-US" altLang="zh-CN" sz="1600" dirty="0">
                    <a:latin typeface="Times New Roman" pitchFamily="18" charset="0"/>
                    <a:cs typeface="Times New Roman" pitchFamily="18" charset="0"/>
                  </a:rPr>
                  <a:t>(MCI) from June to October, 1961-2022, for national-level ground meteorological stations in the Yangtze River Basin</a:t>
                </a:r>
              </a:p>
              <a:p>
                <a:pPr>
                  <a:lnSpc>
                    <a:spcPts val="2000"/>
                  </a:lnSpc>
                </a:pPr>
                <a:endParaRPr lang="en-US" altLang="zh-CN" sz="1600" dirty="0"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endParaRPr>
              </a:p>
              <a:p>
                <a:pPr>
                  <a:lnSpc>
                    <a:spcPts val="2000"/>
                  </a:lnSpc>
                </a:pPr>
                <a:r>
                  <a:rPr lang="en-US" altLang="zh-CN" sz="1600" b="1" dirty="0">
                    <a:solidFill>
                      <a:srgbClr val="C00000"/>
                    </a:solidFill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Compound hot and drought event (CHDE)</a:t>
                </a:r>
                <a:r>
                  <a:rPr lang="zh-CN" altLang="en-US" sz="1600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：</a:t>
                </a:r>
                <a:endParaRPr lang="en-US" altLang="zh-CN" sz="1600" dirty="0"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endParaRPr>
              </a:p>
              <a:p>
                <a:pPr>
                  <a:lnSpc>
                    <a:spcPts val="2000"/>
                  </a:lnSpc>
                </a:pPr>
                <a:r>
                  <a:rPr lang="en-US" altLang="zh-CN" sz="1600" dirty="0" err="1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Tmax</a:t>
                </a:r>
                <a:r>
                  <a:rPr lang="en-US" altLang="zh-CN" sz="1600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 </a:t>
                </a:r>
                <a:r>
                  <a:rPr lang="en-US" altLang="zh-CN" sz="1600" dirty="0">
                    <a:latin typeface="Times New Roman" pitchFamily="18" charset="0"/>
                    <a:ea typeface="宋体"/>
                    <a:cs typeface="Times New Roman" pitchFamily="18" charset="0"/>
                  </a:rPr>
                  <a:t>≥90</a:t>
                </a:r>
                <a:r>
                  <a:rPr lang="en-US" altLang="zh-CN" sz="1600" baseline="30000" dirty="0">
                    <a:latin typeface="Times New Roman" pitchFamily="18" charset="0"/>
                    <a:ea typeface="宋体"/>
                    <a:cs typeface="Times New Roman" pitchFamily="18" charset="0"/>
                  </a:rPr>
                  <a:t>th</a:t>
                </a:r>
                <a:r>
                  <a:rPr lang="en-US" altLang="zh-CN" sz="1600" dirty="0">
                    <a:latin typeface="Times New Roman" pitchFamily="18" charset="0"/>
                    <a:ea typeface="宋体"/>
                    <a:cs typeface="Times New Roman" pitchFamily="18" charset="0"/>
                  </a:rPr>
                  <a:t> percentile</a:t>
                </a:r>
                <a:r>
                  <a:rPr lang="zh-CN" altLang="en-US" sz="1600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 </a:t>
                </a:r>
                <a:r>
                  <a:rPr lang="en-US" altLang="zh-CN" sz="1600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&amp; MCI≤-1</a:t>
                </a:r>
                <a:r>
                  <a:rPr lang="zh-CN" altLang="en-US" sz="1600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 </a:t>
                </a:r>
                <a:r>
                  <a:rPr lang="en-US" altLang="zh-CN" sz="1600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at daily scale</a:t>
                </a:r>
              </a:p>
              <a:p>
                <a:pPr>
                  <a:lnSpc>
                    <a:spcPts val="2000"/>
                  </a:lnSpc>
                </a:pPr>
                <a:endParaRPr lang="en-US" altLang="zh-CN" sz="1600" dirty="0"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endParaRPr>
              </a:p>
              <a:p>
                <a:pPr>
                  <a:lnSpc>
                    <a:spcPts val="2000"/>
                  </a:lnSpc>
                </a:pPr>
                <a:r>
                  <a:rPr lang="en-US" altLang="zh-CN" sz="1600" b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CHDE intensity for station </a:t>
                </a:r>
                <a:r>
                  <a:rPr lang="en-US" altLang="zh-CN" sz="1600" b="1" i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i</a:t>
                </a:r>
                <a:r>
                  <a:rPr lang="en-US" altLang="zh-CN" sz="1600" b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 </a:t>
                </a:r>
                <a:r>
                  <a:rPr lang="en-US" altLang="zh-CN" sz="1600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1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1000" i="1">
                                <a:solidFill>
                                  <a:schemeClr val="tx1"/>
                                </a:solidFill>
                                <a:latin typeface="Cambria Math"/>
                                <a:ea typeface="微软雅黑" panose="020B0503020204020204" pitchFamily="34" charset="-122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1000" i="1">
                                <a:solidFill>
                                  <a:schemeClr val="tx1"/>
                                </a:solidFill>
                                <a:latin typeface="Cambria Math"/>
                                <a:ea typeface="微软雅黑" panose="020B0503020204020204" pitchFamily="34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1000" i="1">
                            <a:solidFill>
                              <a:schemeClr val="tx1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  <m:t>=(</m:t>
                        </m:r>
                        <m:sSub>
                          <m:sSubPr>
                            <m:ctrlPr>
                              <a:rPr lang="en-US" altLang="zh-CN" sz="1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1000" i="1">
                                <a:solidFill>
                                  <a:schemeClr val="tx1"/>
                                </a:solidFill>
                                <a:latin typeface="Cambria Math"/>
                                <a:ea typeface="微软雅黑" panose="020B0503020204020204" pitchFamily="34" charset="-122"/>
                              </a:rPr>
                              <m:t>𝑇𝑚𝑎𝑥</m:t>
                            </m:r>
                          </m:e>
                          <m:sub>
                            <m:r>
                              <a:rPr lang="en-US" altLang="zh-CN" sz="1000" i="1">
                                <a:solidFill>
                                  <a:schemeClr val="tx1"/>
                                </a:solidFill>
                                <a:latin typeface="Cambria Math"/>
                                <a:ea typeface="微软雅黑" panose="020B0503020204020204" pitchFamily="34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1000" i="1">
                            <a:solidFill>
                              <a:schemeClr val="tx1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10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微软雅黑" panose="020B0503020204020204" pitchFamily="34" charset="-122"/>
                              </a:rPr>
                              <m:t>𝑇𝑚𝑎𝑥</m:t>
                            </m:r>
                          </m:e>
                          <m:sub>
                            <m:r>
                              <a:rPr lang="en-US" altLang="zh-CN" sz="10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微软雅黑" panose="020B0503020204020204" pitchFamily="34" charset="-122"/>
                              </a:rPr>
                              <m:t>𝑖</m:t>
                            </m:r>
                            <m:r>
                              <a:rPr lang="en-US" altLang="zh-CN" sz="10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微软雅黑" panose="020B0503020204020204" pitchFamily="34" charset="-122"/>
                              </a:rPr>
                              <m:t>,90</m:t>
                            </m:r>
                            <m:r>
                              <a:rPr lang="en-US" altLang="zh-CN" sz="10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微软雅黑" panose="020B0503020204020204" pitchFamily="34" charset="-122"/>
                              </a:rPr>
                              <m:t>𝑡h</m:t>
                            </m:r>
                          </m:sub>
                        </m:sSub>
                        <m:r>
                          <a:rPr lang="en-US" altLang="zh-CN" sz="1000" i="1">
                            <a:solidFill>
                              <a:schemeClr val="tx1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  <m:t>)</m:t>
                        </m:r>
                      </m:e>
                      <m:sub>
                        <m:r>
                          <a:rPr lang="en-US" altLang="zh-CN" sz="1000" b="0" i="1" smtClean="0">
                            <a:solidFill>
                              <a:schemeClr val="tx1"/>
                            </a:solidFill>
                            <a:latin typeface="Cambria Math"/>
                            <a:ea typeface="微软雅黑" panose="020B0503020204020204" pitchFamily="34" charset="-122"/>
                          </a:rPr>
                          <m:t>𝑠𝑡𝑎𝑛𝑑𝑎𝑟𝑑𝑖𝑧𝑒𝑑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1000" i="1" dirty="0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sSubPr>
                      <m:e>
                        <m:r>
                          <a:rPr lang="en-US" altLang="zh-CN" sz="1000" i="1" dirty="0">
                            <a:latin typeface="Cambria Math"/>
                            <a:ea typeface="微软雅黑" panose="020B0503020204020204" pitchFamily="34" charset="-122"/>
                          </a:rPr>
                          <m:t>(|</m:t>
                        </m:r>
                        <m:sSub>
                          <m:sSubPr>
                            <m:ctrlPr>
                              <a:rPr lang="en-US" altLang="zh-CN" sz="1000" i="1" dirty="0"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</m:ctrlPr>
                          </m:sSubPr>
                          <m:e>
                            <m:r>
                              <a:rPr lang="en-US" altLang="zh-CN" sz="1000" i="1" dirty="0">
                                <a:latin typeface="Cambria Math"/>
                                <a:ea typeface="微软雅黑" panose="020B0503020204020204" pitchFamily="34" charset="-122"/>
                              </a:rPr>
                              <m:t>𝑀𝐶𝐼</m:t>
                            </m:r>
                          </m:e>
                          <m:sub>
                            <m:r>
                              <a:rPr lang="en-US" altLang="zh-CN" sz="1000" i="1" dirty="0">
                                <a:latin typeface="Cambria Math"/>
                                <a:ea typeface="微软雅黑" panose="020B0503020204020204" pitchFamily="34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1000" i="1" dirty="0">
                            <a:latin typeface="Cambria Math"/>
                            <a:ea typeface="微软雅黑" panose="020B0503020204020204" pitchFamily="34" charset="-122"/>
                          </a:rPr>
                          <m:t>−(−1)|)</m:t>
                        </m:r>
                      </m:e>
                      <m:sub>
                        <m:r>
                          <a:rPr lang="en-US" altLang="zh-CN" sz="1000" b="0" i="1" dirty="0" smtClean="0">
                            <a:latin typeface="Cambria Math"/>
                            <a:ea typeface="微软雅黑" panose="020B0503020204020204" pitchFamily="34" charset="-122"/>
                          </a:rPr>
                          <m:t>𝑠𝑡𝑎𝑛𝑑𝑎𝑟𝑑𝑖𝑧𝑒𝑑</m:t>
                        </m:r>
                      </m:sub>
                    </m:sSub>
                  </m:oMath>
                </a14:m>
                <a:endParaRPr lang="en-US" altLang="zh-CN" sz="1000" dirty="0">
                  <a:latin typeface="Times New Roman" pitchFamily="18" charset="0"/>
                  <a:ea typeface="微软雅黑" panose="020B0503020204020204" pitchFamily="34" charset="-122"/>
                </a:endParaRPr>
              </a:p>
              <a:p>
                <a:pPr>
                  <a:lnSpc>
                    <a:spcPts val="2000"/>
                  </a:lnSpc>
                </a:pPr>
                <a:br>
                  <a:rPr lang="en-US" altLang="zh-CN" sz="1050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en-US" altLang="zh-CN" sz="1600" b="1" dirty="0">
                    <a:latin typeface="Times New Roman" pitchFamily="18" charset="0"/>
                    <a:cs typeface="Times New Roman" pitchFamily="18" charset="0"/>
                  </a:rPr>
                  <a:t>Comprehensive risk assessment index</a:t>
                </a:r>
                <a:r>
                  <a:rPr lang="en-US" altLang="zh-CN" sz="1600" dirty="0"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pPr>
                  <a:lnSpc>
                    <a:spcPts val="2000"/>
                  </a:lnSpc>
                </a:pPr>
                <a:endParaRPr lang="en-US" altLang="zh-CN" sz="1600" i="1" dirty="0"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endParaRPr>
              </a:p>
              <a:p>
                <a:pPr>
                  <a:lnSpc>
                    <a:spcPts val="2000"/>
                  </a:lnSpc>
                </a:pPr>
                <a:r>
                  <a:rPr lang="en-US" altLang="zh-CN" sz="1200" i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D: Regional mean frequency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altLang="zh-CN" sz="1200" i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I : Mean intensity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altLang="zh-CN" sz="1200" i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Imax : Max intensity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altLang="zh-CN" sz="1200" i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L: Duration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altLang="zh-CN" sz="1200" i="1" dirty="0" err="1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L</a:t>
                </a:r>
                <a:r>
                  <a:rPr lang="en-US" altLang="zh-CN" sz="1200" i="1" baseline="-25000" dirty="0" err="1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max</a:t>
                </a:r>
                <a:r>
                  <a:rPr lang="en-US" altLang="zh-CN" sz="1200" i="1" baseline="-25000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 </a:t>
                </a:r>
                <a:r>
                  <a:rPr lang="en-US" altLang="zh-CN" sz="1200" i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: The longest duration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altLang="zh-CN" sz="1200" i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A : Impacted area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altLang="zh-CN" sz="1200" i="1" dirty="0">
                    <a:latin typeface="Times New Roman" pitchFamily="18" charset="0"/>
                    <a:ea typeface="微软雅黑" panose="020B0503020204020204" pitchFamily="34" charset="-122"/>
                    <a:cs typeface="Times New Roman" pitchFamily="18" charset="0"/>
                  </a:rPr>
                  <a:t>(all above are standardized)</a:t>
                </a:r>
              </a:p>
            </p:txBody>
          </p:sp>
        </mc:Choice>
        <mc:Fallback xmlns=""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5480" y="1069200"/>
                <a:ext cx="5639672" cy="5193858"/>
              </a:xfrm>
              <a:prstGeom prst="rect">
                <a:avLst/>
              </a:prstGeom>
              <a:blipFill>
                <a:blip r:embed="rId3"/>
                <a:stretch>
                  <a:fillRect l="-322" t="-233" r="-537"/>
                </a:stretch>
              </a:blipFill>
              <a:ln w="28575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783" y="4149273"/>
            <a:ext cx="3334027" cy="26161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83387" y="681143"/>
            <a:ext cx="8738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of the CHDEs in the Yangtze River Basin over June to October in 2022.</a:t>
            </a:r>
            <a:endParaRPr lang="zh-CN" altLang="en-US" sz="1600" b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403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8D5A7D9-848D-DFE0-90FF-443E17D692AA}"/>
              </a:ext>
            </a:extLst>
          </p:cNvPr>
          <p:cNvGrpSpPr/>
          <p:nvPr/>
        </p:nvGrpSpPr>
        <p:grpSpPr>
          <a:xfrm>
            <a:off x="1128032" y="1220267"/>
            <a:ext cx="5199501" cy="4786797"/>
            <a:chOff x="527325" y="1889384"/>
            <a:chExt cx="5199501" cy="478679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DE366F0-CCB8-DC41-C0E0-A2521FC34D52}"/>
                </a:ext>
              </a:extLst>
            </p:cNvPr>
            <p:cNvGrpSpPr/>
            <p:nvPr/>
          </p:nvGrpSpPr>
          <p:grpSpPr>
            <a:xfrm>
              <a:off x="527325" y="1889384"/>
              <a:ext cx="5199501" cy="4786797"/>
              <a:chOff x="0" y="853651"/>
              <a:chExt cx="4228011" cy="4227337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0" y="853651"/>
                <a:ext cx="3871351" cy="4227337"/>
                <a:chOff x="80611" y="866981"/>
                <a:chExt cx="3871351" cy="4227337"/>
              </a:xfrm>
            </p:grpSpPr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8013" y="866981"/>
                  <a:ext cx="3793949" cy="2160000"/>
                </a:xfrm>
                <a:prstGeom prst="rect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611" y="3014281"/>
                  <a:ext cx="3802569" cy="2080037"/>
                </a:xfrm>
                <a:prstGeom prst="rect">
                  <a:avLst/>
                </a:prstGeom>
              </p:spPr>
            </p:pic>
            <p:sp>
              <p:nvSpPr>
                <p:cNvPr id="10" name="TextBox 9"/>
                <p:cNvSpPr txBox="1"/>
                <p:nvPr/>
              </p:nvSpPr>
              <p:spPr>
                <a:xfrm>
                  <a:off x="544343" y="933982"/>
                  <a:ext cx="1752218" cy="27437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en-US" altLang="zh-CN" sz="900" b="1" dirty="0"/>
                    <a:t>High temp. days</a:t>
                  </a: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458618" y="2963098"/>
                  <a:ext cx="1752218" cy="30008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en-US" altLang="zh-CN" sz="900" b="1" dirty="0"/>
                    <a:t>Drought days</a:t>
                  </a:r>
                </a:p>
              </p:txBody>
            </p: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2AE4BDC4-96AA-D636-A2CF-3E1E0B401A48}"/>
                  </a:ext>
                </a:extLst>
              </p:cNvPr>
              <p:cNvGrpSpPr/>
              <p:nvPr/>
            </p:nvGrpSpPr>
            <p:grpSpPr>
              <a:xfrm>
                <a:off x="633559" y="860060"/>
                <a:ext cx="3594452" cy="1523301"/>
                <a:chOff x="633559" y="860060"/>
                <a:chExt cx="3594452" cy="1523301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633559" y="1218946"/>
                  <a:ext cx="1717701" cy="1105226"/>
                </a:xfrm>
                <a:prstGeom prst="ellipse">
                  <a:avLst/>
                </a:prstGeom>
                <a:noFill/>
                <a:ln w="28575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2351260" y="1278135"/>
                  <a:ext cx="676986" cy="1105226"/>
                </a:xfrm>
                <a:prstGeom prst="ellipse">
                  <a:avLst/>
                </a:prstGeom>
                <a:noFill/>
                <a:ln w="28575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2" name="TextBox 1"/>
                <p:cNvSpPr txBox="1"/>
                <p:nvPr/>
              </p:nvSpPr>
              <p:spPr>
                <a:xfrm>
                  <a:off x="633559" y="1521314"/>
                  <a:ext cx="1116530" cy="4580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en-US" altLang="zh-CN" b="1" dirty="0">
                      <a:solidFill>
                        <a:srgbClr val="00B050"/>
                      </a:solidFill>
                      <a:latin typeface="Times New Roman" pitchFamily="18" charset="0"/>
                      <a:cs typeface="Times New Roman" pitchFamily="18" charset="0"/>
                    </a:rPr>
                    <a:t>Upper</a:t>
                  </a:r>
                  <a:endParaRPr lang="zh-CN" altLang="en-US" b="1" dirty="0">
                    <a:solidFill>
                      <a:srgbClr val="00B05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3" name="TextBox 1"/>
                <p:cNvSpPr txBox="1"/>
                <p:nvPr/>
              </p:nvSpPr>
              <p:spPr>
                <a:xfrm>
                  <a:off x="2382420" y="860060"/>
                  <a:ext cx="1116530" cy="4580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en-US" altLang="zh-CN" b="1" dirty="0">
                      <a:solidFill>
                        <a:srgbClr val="00B050"/>
                      </a:solidFill>
                      <a:latin typeface="Times New Roman" pitchFamily="18" charset="0"/>
                      <a:cs typeface="Times New Roman" pitchFamily="18" charset="0"/>
                    </a:rPr>
                    <a:t>Middle</a:t>
                  </a:r>
                  <a:endParaRPr lang="zh-CN" altLang="en-US" b="1" dirty="0">
                    <a:solidFill>
                      <a:srgbClr val="00B05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4" name="TextBox 1"/>
                <p:cNvSpPr txBox="1"/>
                <p:nvPr/>
              </p:nvSpPr>
              <p:spPr>
                <a:xfrm>
                  <a:off x="3111481" y="1063240"/>
                  <a:ext cx="1116530" cy="4580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en-US" altLang="zh-CN" b="1" dirty="0">
                      <a:solidFill>
                        <a:srgbClr val="00B050"/>
                      </a:solidFill>
                      <a:latin typeface="Times New Roman" pitchFamily="18" charset="0"/>
                      <a:cs typeface="Times New Roman" pitchFamily="18" charset="0"/>
                    </a:rPr>
                    <a:t>Lower</a:t>
                  </a:r>
                  <a:endParaRPr lang="zh-CN" altLang="en-US" b="1" dirty="0">
                    <a:solidFill>
                      <a:srgbClr val="00B05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sp>
          <p:nvSpPr>
            <p:cNvPr id="31" name="椭圆 30"/>
            <p:cNvSpPr/>
            <p:nvPr/>
          </p:nvSpPr>
          <p:spPr>
            <a:xfrm>
              <a:off x="4372499" y="2585512"/>
              <a:ext cx="527950" cy="410281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6546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15178" y="618791"/>
            <a:ext cx="10961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The changes of the different indicators of extremes in 2022 relative to the mean of 1961 to 2022 (%)  </a:t>
            </a:r>
            <a:endParaRPr lang="zh-CN" altLang="en-US" sz="2000" b="1" dirty="0">
              <a:solidFill>
                <a:srgbClr val="0070C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0" y="-409"/>
            <a:ext cx="12192000" cy="518652"/>
          </a:xfrm>
          <a:prstGeom prst="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2. Spatiotemporal characteristics of CHDEs in the Yangtze River Basin from 1961 to 2022.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70055" y="863777"/>
            <a:ext cx="11165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Hot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21275" y="851746"/>
            <a:ext cx="11165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Drought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41761" y="847423"/>
            <a:ext cx="15180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Compound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0352" y="1619608"/>
            <a:ext cx="1445343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Frequency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451" y="3142653"/>
            <a:ext cx="1445343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Maximum</a:t>
            </a:r>
          </a:p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Intensity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386" y="4611047"/>
            <a:ext cx="1445343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Longest Duration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图片 18" descr="F:\yangtzedrought\pypic\exteme_intense_scaler\new\extreme_2022compare62mean_hotday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958" y="1320283"/>
            <a:ext cx="3350415" cy="13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 descr="F:\yangtzedrought\pypic\exteme_intense_scaler\new\extreme_2022compare62mean_drought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897" y="1313546"/>
            <a:ext cx="3350415" cy="13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 descr="F:\yangtzedrought\pypic\exteme_intense_scaler\new\extreme_2022compare62mean_compound.t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364" y="1330299"/>
            <a:ext cx="3350415" cy="13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 descr="F:\yangtzedrought\pypic\exteme_intense_scaler\new\extreme_2022compare62mean_hotday_intensemax.t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958" y="2871075"/>
            <a:ext cx="3350415" cy="13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 descr="F:\yangtzedrought\pypic\exteme_intense_scaler\new\extreme_2022compare62mean_drought_intensemax.t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648" y="2867439"/>
            <a:ext cx="3350415" cy="13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5" descr="F:\yangtzedrought\pypic\exteme_intense_scaler\new\extreme_2022compare62mean_compound_intensemax.t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363" y="2913439"/>
            <a:ext cx="3350415" cy="13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6" descr="F:\yangtzedrought\pypic\extreme_duration\new\extreme_2022compare62mean_hotday_dumax.tif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032" y="4421867"/>
            <a:ext cx="3350415" cy="13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7" descr="F:\yangtzedrought\pypic\extreme_duration\new\extreme_2022compare62mean_drought_dumax.tif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647" y="4421332"/>
            <a:ext cx="3350415" cy="13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图片 28" descr="F:\yangtzedrought\pypic\extreme_duration\new\extreme_2022compare62mean_compound_dumax.tif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363" y="4433480"/>
            <a:ext cx="3350415" cy="13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椭圆 4"/>
          <p:cNvSpPr/>
          <p:nvPr/>
        </p:nvSpPr>
        <p:spPr>
          <a:xfrm>
            <a:off x="9889384" y="3358472"/>
            <a:ext cx="419732" cy="425302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 rot="3256883">
            <a:off x="10803856" y="3340041"/>
            <a:ext cx="679855" cy="794811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099250" y="2954829"/>
            <a:ext cx="2092750" cy="336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200" b="1" dirty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East  Sichuan Basin </a:t>
            </a:r>
            <a:endParaRPr lang="zh-CN" altLang="en-US" sz="1200" b="1" dirty="0">
              <a:solidFill>
                <a:srgbClr val="33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929885" y="4081080"/>
            <a:ext cx="1368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200" b="1" dirty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The southeast of Yangtze River Basin</a:t>
            </a:r>
            <a:endParaRPr lang="zh-CN" altLang="en-US" sz="1200" b="1" dirty="0">
              <a:solidFill>
                <a:srgbClr val="33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853" y="1263317"/>
            <a:ext cx="11548699" cy="1469036"/>
          </a:xfrm>
          <a:prstGeom prst="rect">
            <a:avLst/>
          </a:prstGeom>
          <a:noFill/>
          <a:ln w="19050">
            <a:solidFill>
              <a:srgbClr val="92D050"/>
            </a:solidFill>
            <a:prstDash val="sysDash"/>
          </a:ln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24852" y="2848398"/>
            <a:ext cx="11548700" cy="1469036"/>
          </a:xfrm>
          <a:prstGeom prst="rect">
            <a:avLst/>
          </a:prstGeom>
          <a:noFill/>
          <a:ln w="19050">
            <a:solidFill>
              <a:srgbClr val="92D050"/>
            </a:solidFill>
            <a:prstDash val="sysDash"/>
          </a:ln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951647" y="4383334"/>
            <a:ext cx="3350415" cy="1469036"/>
          </a:xfrm>
          <a:prstGeom prst="rect">
            <a:avLst/>
          </a:prstGeom>
          <a:noFill/>
          <a:ln w="19050">
            <a:solidFill>
              <a:srgbClr val="92D050"/>
            </a:solidFill>
            <a:prstDash val="sysDash"/>
          </a:ln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32" name="TextBox 1"/>
          <p:cNvSpPr txBox="1"/>
          <p:nvPr/>
        </p:nvSpPr>
        <p:spPr>
          <a:xfrm>
            <a:off x="2736832" y="5729336"/>
            <a:ext cx="11165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Hot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12"/>
          <p:cNvSpPr txBox="1"/>
          <p:nvPr/>
        </p:nvSpPr>
        <p:spPr>
          <a:xfrm>
            <a:off x="6088052" y="5717305"/>
            <a:ext cx="11165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Drought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9408538" y="5712982"/>
            <a:ext cx="15180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Compound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08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0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201218_1*i*1"/>
  <p:tag name="KSO_WM_TEMPLATE_CATEGORY" val="crop"/>
  <p:tag name="KSO_WM_TEMPLATE_INDEX" val="20201218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creativeCrop"/>
  <p:tag name="KSO_WM_UNIT_VALUE" val="1465*1465"/>
  <p:tag name="KSO_WM_UNIT_HIGHLIGHT" val="0"/>
  <p:tag name="KSO_WM_UNIT_COMPATIBLE" val="0"/>
  <p:tag name="KSO_WM_UNIT_DIAGRAM_ISNUMVISUAL" val="0"/>
  <p:tag name="KSO_WM_UNIT_DIAGRAM_ISREFERUNIT" val="0"/>
  <p:tag name="KSO_WM_DIAGRAM_GROUP_CODE" val="1663814815"/>
  <p:tag name="KSO_WM_UNIT_TYPE" val="ζ_h_d"/>
  <p:tag name="KSO_WM_UNIT_INDEX" val="1_1_1"/>
  <p:tag name="KSO_WM_UNIT_ID" val="crop20201218_1*ζ_h_d*1_1_1"/>
  <p:tag name="KSO_WM_TEMPLATE_CATEGORY" val="crop"/>
  <p:tag name="KSO_WM_TEMPLATE_INDEX" val="20201218"/>
  <p:tag name="KSO_WM_UNIT_LAYERLEVEL" val="1_1_1"/>
  <p:tag name="KSO_WM_TAG_VERSION" val="1.0"/>
  <p:tag name="KSO_WM_BEAUTIFY_FLAG" val="#wm#"/>
  <p:tag name="PICTUREFILLRANGE" val="02a5f37d-f00e-4b3a-bc4b-5bab1961612e"/>
  <p:tag name="KSO_WM_CREATIVE_CROP_ORG_DELTA_X" val="0"/>
  <p:tag name="KSO_WM_CREATIVE_CROP_ORG_DELTA_Y" val="0"/>
  <p:tag name="KSO_WM_UNIT_PARTIAL_ZOOM_RATIO" val="100"/>
  <p:tag name="KSO_WM_CREATIVE_CROP_ORG_WIDTH" val="672.4"/>
  <p:tag name="KSO_WM_CREATIVE_CROP_ORG_HEIGHT" val="378.2"/>
  <p:tag name="KSO_WM_BLIP_RECT_LEFT" val="-63"/>
  <p:tag name="KSO_WM_BLIP_RECT_RIGHT" val="-49"/>
  <p:tag name="KSO_WM_BLIP_RECT_TOP" val="0"/>
  <p:tag name="KSO_WM_BLIP_RECT_BOTTOM" val="-19"/>
  <p:tag name="KSO_WM_CREATIVE_CROP_VERSION" val="1"/>
  <p:tag name="KSO_WM_CREATIVE_CROP_WIDTH" val="468.555"/>
  <p:tag name="KSO_WM_CREATIVE_CROP_HEIGHT" val="378.2"/>
  <p:tag name="KSO_WM_CREATIVE_CROP_TEMPLATE_ID" val="312615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creativeCrop"/>
  <p:tag name="KSO_WM_UNIT_VALUE" val="795*1894"/>
  <p:tag name="KSO_WM_UNIT_HIGHLIGHT" val="0"/>
  <p:tag name="KSO_WM_UNIT_COMPATIBLE" val="0"/>
  <p:tag name="KSO_WM_UNIT_DIAGRAM_ISNUMVISUAL" val="0"/>
  <p:tag name="KSO_WM_UNIT_DIAGRAM_ISREFERUNIT" val="0"/>
  <p:tag name="KSO_WM_DIAGRAM_GROUP_CODE" val="1663814815"/>
  <p:tag name="KSO_WM_UNIT_TYPE" val="ζ_h_d"/>
  <p:tag name="KSO_WM_UNIT_INDEX" val="1_1_2"/>
  <p:tag name="KSO_WM_UNIT_ID" val="crop20201218_1*ζ_h_d*1_1_2"/>
  <p:tag name="KSO_WM_TEMPLATE_CATEGORY" val="crop"/>
  <p:tag name="KSO_WM_TEMPLATE_INDEX" val="20201218"/>
  <p:tag name="KSO_WM_UNIT_LAYERLEVEL" val="1_1_1"/>
  <p:tag name="KSO_WM_TAG_VERSION" val="1.0"/>
  <p:tag name="KSO_WM_BEAUTIFY_FLAG" val="#wm#"/>
  <p:tag name="PICTUREFILLRANGE" val="02a5f37d-f00e-4b3a-bc4b-5bab1961612e"/>
  <p:tag name="KSO_WM_CREATIVE_CROP_ORG_WIDTH" val="672.4"/>
  <p:tag name="KSO_WM_CREATIVE_CROP_ORG_HEIGHT" val="378.2"/>
  <p:tag name="KSO_WM_CREATIVE_CROP_ORG_DELTA_X" val="0"/>
  <p:tag name="KSO_WM_CREATIVE_CROP_ORG_DELTA_Y" val="0"/>
  <p:tag name="KSO_WM_UNIT_PARTIAL_ZOOM_RATIO" val="100"/>
  <p:tag name="KSO_WM_BLIP_RECT_LEFT" val="-25"/>
  <p:tag name="KSO_WM_BLIP_RECT_RIGHT" val="-39"/>
  <p:tag name="KSO_WM_BLIP_RECT_TOP" val="-119"/>
  <p:tag name="KSO_WM_BLIP_RECT_BOTTOM" val="-1"/>
  <p:tag name="KSO_WM_CREATIVE_CROP_VERSION" val="1"/>
  <p:tag name="KSO_WM_CREATIVE_CROP_WIDTH" val="468.555"/>
  <p:tag name="KSO_WM_CREATIVE_CROP_HEIGHT" val="378.2"/>
  <p:tag name="KSO_WM_CREATIVE_CROP_TEMPLATE_ID" val="312615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creativeCrop"/>
  <p:tag name="KSO_WM_UNIT_VALUE" val="84*280"/>
  <p:tag name="KSO_WM_UNIT_HIGHLIGHT" val="0"/>
  <p:tag name="KSO_WM_UNIT_COMPATIBLE" val="0"/>
  <p:tag name="KSO_WM_UNIT_DIAGRAM_ISNUMVISUAL" val="0"/>
  <p:tag name="KSO_WM_UNIT_DIAGRAM_ISREFERUNIT" val="0"/>
  <p:tag name="KSO_WM_DIAGRAM_GROUP_CODE" val="1663814815"/>
  <p:tag name="KSO_WM_UNIT_TYPE" val="ζ_h_d"/>
  <p:tag name="KSO_WM_UNIT_INDEX" val="1_1_3"/>
  <p:tag name="KSO_WM_UNIT_ID" val="crop20201218_1*ζ_h_d*1_1_3"/>
  <p:tag name="KSO_WM_TEMPLATE_CATEGORY" val="crop"/>
  <p:tag name="KSO_WM_TEMPLATE_INDEX" val="20201218"/>
  <p:tag name="KSO_WM_UNIT_LAYERLEVEL" val="1_1_1"/>
  <p:tag name="KSO_WM_TAG_VERSION" val="1.0"/>
  <p:tag name="KSO_WM_BEAUTIFY_FLAG" val="#wm#"/>
  <p:tag name="PICTUREFILLRANGE" val="02a5f37d-f00e-4b3a-bc4b-5bab1961612e"/>
  <p:tag name="KSO_WM_CREATIVE_CROP_ORG_WIDTH" val="672.4"/>
  <p:tag name="KSO_WM_CREATIVE_CROP_ORG_HEIGHT" val="378.2"/>
  <p:tag name="KSO_WM_CREATIVE_CROP_ORG_DELTA_X" val="0"/>
  <p:tag name="KSO_WM_CREATIVE_CROP_ORG_DELTA_Y" val="0"/>
  <p:tag name="KSO_WM_UNIT_PARTIAL_ZOOM_RATIO" val="100"/>
  <p:tag name="KSO_WM_BLIP_RECT_LEFT" val="-491"/>
  <p:tag name="KSO_WM_BLIP_RECT_RIGHT" val="-515"/>
  <p:tag name="KSO_WM_BLIP_RECT_TOP" val="-1970"/>
  <p:tag name="KSO_WM_BLIP_RECT_BOTTOM" val="0"/>
  <p:tag name="KSO_WM_CREATIVE_CROP_VERSION" val="1"/>
  <p:tag name="KSO_WM_CREATIVE_CROP_WIDTH" val="468.555"/>
  <p:tag name="KSO_WM_CREATIVE_CROP_HEIGHT" val="378.2"/>
  <p:tag name="KSO_WM_CREATIVE_CROP_TEMPLATE_ID" val="312615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creativeCrop"/>
  <p:tag name="KSO_WM_UNIT_VALUE" val="76*665"/>
  <p:tag name="KSO_WM_UNIT_HIGHLIGHT" val="0"/>
  <p:tag name="KSO_WM_UNIT_COMPATIBLE" val="0"/>
  <p:tag name="KSO_WM_UNIT_DIAGRAM_ISNUMVISUAL" val="0"/>
  <p:tag name="KSO_WM_UNIT_DIAGRAM_ISREFERUNIT" val="0"/>
  <p:tag name="KSO_WM_DIAGRAM_GROUP_CODE" val="1663814815"/>
  <p:tag name="KSO_WM_UNIT_TYPE" val="ζ_h_d"/>
  <p:tag name="KSO_WM_UNIT_INDEX" val="1_1_4"/>
  <p:tag name="KSO_WM_UNIT_ID" val="crop20201218_1*ζ_h_d*1_1_4"/>
  <p:tag name="KSO_WM_TEMPLATE_CATEGORY" val="crop"/>
  <p:tag name="KSO_WM_TEMPLATE_INDEX" val="20201218"/>
  <p:tag name="KSO_WM_UNIT_LAYERLEVEL" val="1_1_1"/>
  <p:tag name="KSO_WM_TAG_VERSION" val="1.0"/>
  <p:tag name="KSO_WM_BEAUTIFY_FLAG" val="#wm#"/>
  <p:tag name="PICTUREFILLRANGE" val="02a5f37d-f00e-4b3a-bc4b-5bab1961612e"/>
  <p:tag name="KSO_WM_CREATIVE_CROP_ORG_WIDTH" val="672.4"/>
  <p:tag name="KSO_WM_CREATIVE_CROP_ORG_HEIGHT" val="378.2"/>
  <p:tag name="KSO_WM_CREATIVE_CROP_ORG_DELTA_X" val="0"/>
  <p:tag name="KSO_WM_CREATIVE_CROP_ORG_DELTA_Y" val="0"/>
  <p:tag name="KSO_WM_UNIT_PARTIAL_ZOOM_RATIO" val="100"/>
  <p:tag name="KSO_WM_BLIP_RECT_LEFT" val="-102"/>
  <p:tag name="KSO_WM_BLIP_RECT_RIGHT" val="-264"/>
  <p:tag name="KSO_WM_BLIP_RECT_TOP" val="-2180"/>
  <p:tag name="KSO_WM_BLIP_RECT_BOTTOM" val="-5"/>
  <p:tag name="KSO_WM_CREATIVE_CROP_VERSION" val="1"/>
  <p:tag name="KSO_WM_CREATIVE_CROP_WIDTH" val="468.555"/>
  <p:tag name="KSO_WM_CREATIVE_CROP_HEIGHT" val="378.2"/>
  <p:tag name="KSO_WM_CREATIVE_CROP_TEMPLATE_ID" val="312615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creativeCrop"/>
  <p:tag name="KSO_WM_UNIT_VALUE" val="78*445"/>
  <p:tag name="KSO_WM_UNIT_HIGHLIGHT" val="0"/>
  <p:tag name="KSO_WM_UNIT_COMPATIBLE" val="0"/>
  <p:tag name="KSO_WM_UNIT_DIAGRAM_ISNUMVISUAL" val="0"/>
  <p:tag name="KSO_WM_UNIT_DIAGRAM_ISREFERUNIT" val="0"/>
  <p:tag name="KSO_WM_DIAGRAM_GROUP_CODE" val="1663814815"/>
  <p:tag name="KSO_WM_UNIT_TYPE" val="ζ_h_d"/>
  <p:tag name="KSO_WM_UNIT_INDEX" val="1_1_5"/>
  <p:tag name="KSO_WM_UNIT_ID" val="crop20201218_1*ζ_h_d*1_1_5"/>
  <p:tag name="KSO_WM_TEMPLATE_CATEGORY" val="crop"/>
  <p:tag name="KSO_WM_TEMPLATE_INDEX" val="20201218"/>
  <p:tag name="KSO_WM_UNIT_LAYERLEVEL" val="1_1_1"/>
  <p:tag name="KSO_WM_TAG_VERSION" val="1.0"/>
  <p:tag name="KSO_WM_BEAUTIFY_FLAG" val="#wm#"/>
  <p:tag name="PICTUREFILLRANGE" val="02a5f37d-f00e-4b3a-bc4b-5bab1961612e"/>
  <p:tag name="KSO_WM_CREATIVE_CROP_ORG_WIDTH" val="672.4"/>
  <p:tag name="KSO_WM_CREATIVE_CROP_ORG_HEIGHT" val="378.2"/>
  <p:tag name="KSO_WM_CREATIVE_CROP_ORG_DELTA_X" val="0"/>
  <p:tag name="KSO_WM_CREATIVE_CROP_ORG_DELTA_Y" val="0"/>
  <p:tag name="KSO_WM_UNIT_PARTIAL_ZOOM_RATIO" val="100"/>
  <p:tag name="KSO_WM_BLIP_RECT_LEFT" val="-136"/>
  <p:tag name="KSO_WM_BLIP_RECT_RIGHT" val="-461"/>
  <p:tag name="KSO_WM_BLIP_RECT_TOP" val="-1902"/>
  <p:tag name="KSO_WM_BLIP_RECT_BOTTOM" val="-221"/>
  <p:tag name="KSO_WM_CREATIVE_CROP_VERSION" val="1"/>
  <p:tag name="KSO_WM_CREATIVE_CROP_WIDTH" val="468.555"/>
  <p:tag name="KSO_WM_CREATIVE_CROP_HEIGHT" val="378.2"/>
  <p:tag name="KSO_WM_CREATIVE_CROP_TEMPLATE_ID" val="312615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creativeCrop"/>
  <p:tag name="KSO_WM_UNIT_VALUE" val="88*355"/>
  <p:tag name="KSO_WM_UNIT_HIGHLIGHT" val="0"/>
  <p:tag name="KSO_WM_UNIT_COMPATIBLE" val="0"/>
  <p:tag name="KSO_WM_UNIT_DIAGRAM_ISNUMVISUAL" val="0"/>
  <p:tag name="KSO_WM_UNIT_DIAGRAM_ISREFERUNIT" val="0"/>
  <p:tag name="KSO_WM_DIAGRAM_GROUP_CODE" val="1663814815"/>
  <p:tag name="KSO_WM_UNIT_TYPE" val="ζ_h_d"/>
  <p:tag name="KSO_WM_UNIT_INDEX" val="1_1_6"/>
  <p:tag name="KSO_WM_UNIT_ID" val="crop20201218_1*ζ_h_d*1_1_6"/>
  <p:tag name="KSO_WM_TEMPLATE_CATEGORY" val="crop"/>
  <p:tag name="KSO_WM_TEMPLATE_INDEX" val="20201218"/>
  <p:tag name="KSO_WM_UNIT_LAYERLEVEL" val="1_1_1"/>
  <p:tag name="KSO_WM_TAG_VERSION" val="1.0"/>
  <p:tag name="KSO_WM_BEAUTIFY_FLAG" val="#wm#"/>
  <p:tag name="PICTUREFILLRANGE" val="02a5f37d-f00e-4b3a-bc4b-5bab1961612e"/>
  <p:tag name="KSO_WM_CREATIVE_CROP_ORG_WIDTH" val="672.4"/>
  <p:tag name="KSO_WM_CREATIVE_CROP_ORG_HEIGHT" val="378.2"/>
  <p:tag name="KSO_WM_CREATIVE_CROP_ORG_DELTA_X" val="0"/>
  <p:tag name="KSO_WM_CREATIVE_CROP_ORG_DELTA_Y" val="0"/>
  <p:tag name="KSO_WM_UNIT_PARTIAL_ZOOM_RATIO" val="100"/>
  <p:tag name="KSO_WM_BLIP_RECT_LEFT" val="-641"/>
  <p:tag name="KSO_WM_BLIP_RECT_RIGHT" val="-132"/>
  <p:tag name="KSO_WM_BLIP_RECT_TOP" val="-1507"/>
  <p:tag name="KSO_WM_BLIP_RECT_BOTTOM" val="-380"/>
  <p:tag name="KSO_WM_CREATIVE_CROP_VERSION" val="1"/>
  <p:tag name="KSO_WM_CREATIVE_CROP_WIDTH" val="468.555"/>
  <p:tag name="KSO_WM_CREATIVE_CROP_HEIGHT" val="378.2"/>
  <p:tag name="KSO_WM_CREATIVE_CROP_TEMPLATE_ID" val="312615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creativeCrop"/>
  <p:tag name="KSO_WM_UNIT_VALUE" val="84*81"/>
  <p:tag name="KSO_WM_UNIT_HIGHLIGHT" val="0"/>
  <p:tag name="KSO_WM_UNIT_COMPATIBLE" val="0"/>
  <p:tag name="KSO_WM_UNIT_DIAGRAM_ISNUMVISUAL" val="0"/>
  <p:tag name="KSO_WM_UNIT_DIAGRAM_ISREFERUNIT" val="0"/>
  <p:tag name="KSO_WM_DIAGRAM_GROUP_CODE" val="1663814815"/>
  <p:tag name="KSO_WM_UNIT_TYPE" val="ζ_h_d"/>
  <p:tag name="KSO_WM_UNIT_INDEX" val="1_1_7"/>
  <p:tag name="KSO_WM_UNIT_ID" val="crop20201218_1*ζ_h_d*1_1_7"/>
  <p:tag name="KSO_WM_TEMPLATE_CATEGORY" val="crop"/>
  <p:tag name="KSO_WM_TEMPLATE_INDEX" val="20201218"/>
  <p:tag name="KSO_WM_UNIT_LAYERLEVEL" val="1_1_1"/>
  <p:tag name="KSO_WM_TAG_VERSION" val="1.0"/>
  <p:tag name="KSO_WM_BEAUTIFY_FLAG" val="#wm#"/>
  <p:tag name="PICTUREFILLRANGE" val="02a5f37d-f00e-4b3a-bc4b-5bab1961612e"/>
  <p:tag name="KSO_WM_CREATIVE_CROP_ORG_WIDTH" val="672.4"/>
  <p:tag name="KSO_WM_CREATIVE_CROP_ORG_HEIGHT" val="378.2"/>
  <p:tag name="KSO_WM_CREATIVE_CROP_ORG_DELTA_X" val="0"/>
  <p:tag name="KSO_WM_CREATIVE_CROP_ORG_DELTA_Y" val="0"/>
  <p:tag name="KSO_WM_UNIT_PARTIAL_ZOOM_RATIO" val="100"/>
  <p:tag name="KSO_WM_BLIP_RECT_LEFT" val="-1032"/>
  <p:tag name="KSO_WM_BLIP_RECT_RIGHT" val="-2684"/>
  <p:tag name="KSO_WM_BLIP_RECT_TOP" val="-1591"/>
  <p:tag name="KSO_WM_BLIP_RECT_BOTTOM" val="-379"/>
  <p:tag name="KSO_WM_CREATIVE_CROP_VERSION" val="1"/>
  <p:tag name="KSO_WM_CREATIVE_CROP_WIDTH" val="468.555"/>
  <p:tag name="KSO_WM_CREATIVE_CROP_HEIGHT" val="378.2"/>
  <p:tag name="KSO_WM_CREATIVE_CROP_TEMPLATE_ID" val="312615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creativeCrop"/>
  <p:tag name="KSO_WM_UNIT_VALUE" val="84*108"/>
  <p:tag name="KSO_WM_UNIT_HIGHLIGHT" val="0"/>
  <p:tag name="KSO_WM_UNIT_COMPATIBLE" val="0"/>
  <p:tag name="KSO_WM_UNIT_DIAGRAM_ISNUMVISUAL" val="0"/>
  <p:tag name="KSO_WM_UNIT_DIAGRAM_ISREFERUNIT" val="0"/>
  <p:tag name="KSO_WM_DIAGRAM_GROUP_CODE" val="1663814815"/>
  <p:tag name="KSO_WM_UNIT_TYPE" val="ζ_h_d"/>
  <p:tag name="KSO_WM_UNIT_INDEX" val="1_1_8"/>
  <p:tag name="KSO_WM_UNIT_ID" val="crop20201218_1*ζ_h_d*1_1_8"/>
  <p:tag name="KSO_WM_TEMPLATE_CATEGORY" val="crop"/>
  <p:tag name="KSO_WM_TEMPLATE_INDEX" val="20201218"/>
  <p:tag name="KSO_WM_UNIT_LAYERLEVEL" val="1_1_1"/>
  <p:tag name="KSO_WM_TAG_VERSION" val="1.0"/>
  <p:tag name="KSO_WM_BEAUTIFY_FLAG" val="#wm#"/>
  <p:tag name="PICTUREFILLRANGE" val="02a5f37d-f00e-4b3a-bc4b-5bab1961612e"/>
  <p:tag name="KSO_WM_CREATIVE_CROP_ORG_WIDTH" val="672.4"/>
  <p:tag name="KSO_WM_CREATIVE_CROP_ORG_HEIGHT" val="378.2"/>
  <p:tag name="KSO_WM_CREATIVE_CROP_ORG_DELTA_X" val="0"/>
  <p:tag name="KSO_WM_CREATIVE_CROP_ORG_DELTA_Y" val="0"/>
  <p:tag name="KSO_WM_UNIT_PARTIAL_ZOOM_RATIO" val="100"/>
  <p:tag name="KSO_WM_BLIP_RECT_LEFT" val="-2221"/>
  <p:tag name="KSO_WM_BLIP_RECT_RIGHT" val="-563"/>
  <p:tag name="KSO_WM_BLIP_RECT_TOP" val="-1965"/>
  <p:tag name="KSO_WM_BLIP_RECT_BOTTOM" val="-5"/>
  <p:tag name="KSO_WM_CREATIVE_CROP_VERSION" val="1"/>
  <p:tag name="KSO_WM_CREATIVE_CROP_WIDTH" val="468.555"/>
  <p:tag name="KSO_WM_CREATIVE_CROP_HEIGHT" val="378.2"/>
  <p:tag name="KSO_WM_CREATIVE_CROP_TEMPLATE_ID" val="312615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0" marR="0" lvl="0" indent="0" algn="l" defTabSz="914400" rtl="0" eaLnBrk="1" fontAlgn="auto" latinLnBrk="0" hangingPunct="1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/>
        </a:defPPr>
      </a:lstStyle>
    </a:spDef>
    <a:txDef>
      <a:spPr>
        <a:noFill/>
      </a:spPr>
      <a:bodyPr wrap="square">
        <a:spAutoFit/>
      </a:bodyPr>
      <a:lstStyle>
        <a:defPPr marL="0" marR="0" lvl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15297</TotalTime>
  <Words>1337</Words>
  <Application>Microsoft Office PowerPoint</Application>
  <PresentationFormat>宽屏</PresentationFormat>
  <Paragraphs>316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等线</vt:lpstr>
      <vt:lpstr>等线 Light</vt:lpstr>
      <vt:lpstr>黑体</vt:lpstr>
      <vt:lpstr>Arial</vt:lpstr>
      <vt:lpstr>Arial Black</vt:lpstr>
      <vt:lpstr>Cambria Math</vt:lpstr>
      <vt:lpstr>Times New Roman</vt:lpstr>
      <vt:lpstr>Wingdings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李想</dc:creator>
  <cp:lastModifiedBy>mei mei</cp:lastModifiedBy>
  <cp:revision>533</cp:revision>
  <cp:lastPrinted>2024-05-07T10:33:50Z</cp:lastPrinted>
  <dcterms:created xsi:type="dcterms:W3CDTF">2021-08-20T12:17:00Z</dcterms:created>
  <dcterms:modified xsi:type="dcterms:W3CDTF">2024-05-10T04:33:45Z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E3716FACEC9C4275AB243215EB5B567D</vt:lpwstr>
  </property>
  <property fmtid="{D5CDD505-2E9C-101B-9397-08002B2CF9AE}" pid="3" name="KSOProductBuildVer">
    <vt:lpwstr>2052-11.1.0.10228</vt:lpwstr>
  </property>
</Properties>
</file>