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6.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8.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0.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11.xml" ContentType="application/vnd.openxmlformats-officedocument.theme+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2.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13.xml" ContentType="application/vnd.openxmlformats-officedocument.theme+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14.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5.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6.xml" ContentType="application/vnd.openxmlformats-officedocument.them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heme/theme17.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2.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13.xml" ContentType="application/vnd.openxmlformats-officedocument.presentationml.notesSlide+xml"/>
  <Override PartName="/ppt/tags/tag134.xml" ContentType="application/vnd.openxmlformats-officedocument.presentationml.tags+xml"/>
  <Override PartName="/ppt/notesSlides/notesSlide14.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notesSlides/notesSlide15.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notesSlides/notesSlide16.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notesSlides/notesSlide17.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notesSlides/notesSlide18.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notesSlides/notesSlide19.xml" ContentType="application/vnd.openxmlformats-officedocument.presentationml.notesSlide+xml"/>
  <Override PartName="/ppt/tags/tag145.xml" ContentType="application/vnd.openxmlformats-officedocument.presentationml.tags+xml"/>
  <Override PartName="/ppt/notesSlides/notesSlide20.xml" ContentType="application/vnd.openxmlformats-officedocument.presentationml.notesSlide+xml"/>
  <Override PartName="/ppt/tags/tag146.xml" ContentType="application/vnd.openxmlformats-officedocument.presentationml.tags+xml"/>
  <Override PartName="/ppt/notesSlides/notesSlide21.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5" r:id="rId1"/>
    <p:sldMasterId id="2147483705" r:id="rId2"/>
    <p:sldMasterId id="2147483795" r:id="rId3"/>
    <p:sldMasterId id="2147483835" r:id="rId4"/>
    <p:sldMasterId id="2147483863" r:id="rId5"/>
    <p:sldMasterId id="2147483873" r:id="rId6"/>
    <p:sldMasterId id="2147483885" r:id="rId7"/>
    <p:sldMasterId id="2147483897" r:id="rId8"/>
    <p:sldMasterId id="2147484073" r:id="rId9"/>
    <p:sldMasterId id="2147484101" r:id="rId10"/>
    <p:sldMasterId id="2147484149" r:id="rId11"/>
    <p:sldMasterId id="2147484177" r:id="rId12"/>
    <p:sldMasterId id="2147484202" r:id="rId13"/>
    <p:sldMasterId id="2147484220" r:id="rId14"/>
    <p:sldMasterId id="2147484227" r:id="rId15"/>
    <p:sldMasterId id="2147484234" r:id="rId16"/>
  </p:sldMasterIdLst>
  <p:notesMasterIdLst>
    <p:notesMasterId r:id="rId54"/>
  </p:notesMasterIdLst>
  <p:sldIdLst>
    <p:sldId id="326" r:id="rId17"/>
    <p:sldId id="2635" r:id="rId18"/>
    <p:sldId id="1008" r:id="rId19"/>
    <p:sldId id="2357" r:id="rId20"/>
    <p:sldId id="2607" r:id="rId21"/>
    <p:sldId id="2298" r:id="rId22"/>
    <p:sldId id="2096" r:id="rId23"/>
    <p:sldId id="2323" r:id="rId24"/>
    <p:sldId id="2647" r:id="rId25"/>
    <p:sldId id="2602" r:id="rId26"/>
    <p:sldId id="2608" r:id="rId27"/>
    <p:sldId id="2646" r:id="rId28"/>
    <p:sldId id="2637" r:id="rId29"/>
    <p:sldId id="2645" r:id="rId30"/>
    <p:sldId id="2379" r:id="rId31"/>
    <p:sldId id="2639" r:id="rId32"/>
    <p:sldId id="2615" r:id="rId33"/>
    <p:sldId id="2611" r:id="rId34"/>
    <p:sldId id="2612" r:id="rId35"/>
    <p:sldId id="2616" r:id="rId36"/>
    <p:sldId id="2633" r:id="rId37"/>
    <p:sldId id="2640" r:id="rId38"/>
    <p:sldId id="256" r:id="rId39"/>
    <p:sldId id="257" r:id="rId40"/>
    <p:sldId id="2644" r:id="rId41"/>
    <p:sldId id="2618" r:id="rId42"/>
    <p:sldId id="2619" r:id="rId43"/>
    <p:sldId id="2075" r:id="rId44"/>
    <p:sldId id="2601" r:id="rId45"/>
    <p:sldId id="2634" r:id="rId46"/>
    <p:sldId id="1054" r:id="rId47"/>
    <p:sldId id="2148" r:id="rId48"/>
    <p:sldId id="2345" r:id="rId49"/>
    <p:sldId id="2346" r:id="rId50"/>
    <p:sldId id="2352" r:id="rId51"/>
    <p:sldId id="2597" r:id="rId52"/>
    <p:sldId id="1913"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ngjia Luo" initials="JL" lastIdx="2" clrIdx="0">
    <p:extLst>
      <p:ext uri="{19B8F6BF-5375-455C-9EA6-DF929625EA0E}">
        <p15:presenceInfo xmlns:p15="http://schemas.microsoft.com/office/powerpoint/2012/main" userId="17d276f617bbfb3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060"/>
    <a:srgbClr val="CC6600"/>
    <a:srgbClr val="000000"/>
    <a:srgbClr val="F0F9FE"/>
    <a:srgbClr val="F9F8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01" autoAdjust="0"/>
    <p:restoredTop sz="94575" autoAdjust="0"/>
  </p:normalViewPr>
  <p:slideViewPr>
    <p:cSldViewPr snapToGrid="0">
      <p:cViewPr varScale="1">
        <p:scale>
          <a:sx n="101" d="100"/>
          <a:sy n="101" d="100"/>
        </p:scale>
        <p:origin x="195"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slide" Target="slides/slide31.xml"/><Relationship Id="rId50" Type="http://schemas.openxmlformats.org/officeDocument/2006/relationships/slide" Target="slides/slide34.xml"/><Relationship Id="rId55" Type="http://schemas.openxmlformats.org/officeDocument/2006/relationships/commentAuthors" Target="commentAuthor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3.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slide" Target="slides/slide37.xml"/><Relationship Id="rId58" Type="http://schemas.openxmlformats.org/officeDocument/2006/relationships/theme" Target="theme/theme1.xml"/><Relationship Id="rId5" Type="http://schemas.openxmlformats.org/officeDocument/2006/relationships/slideMaster" Target="slideMasters/slideMaster5.xml"/><Relationship Id="rId19" Type="http://schemas.openxmlformats.org/officeDocument/2006/relationships/slide" Target="slides/slide3.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5.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tableStyles" Target="tableStyles.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viewProps" Target="viewProps.xml"/><Relationship Id="rId10" Type="http://schemas.openxmlformats.org/officeDocument/2006/relationships/slideMaster" Target="slideMasters/slideMaster10.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BF7278-B144-4879-9F06-0E04D7C1DDDD}" type="datetimeFigureOut">
              <a:rPr lang="zh-CN" altLang="en-US" smtClean="0"/>
              <a:t>2026/5/12</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6A7DDA-76CA-425B-8E57-5381988FA49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20000"/>
              </a:lnSpc>
              <a:spcBef>
                <a:spcPts val="0"/>
              </a:spcBef>
              <a:spcAft>
                <a:spcPts val="0"/>
              </a:spcAft>
              <a:buClrTx/>
              <a:buSzTx/>
              <a:buFontTx/>
              <a:buNone/>
              <a:tabLst/>
              <a:defRPr/>
            </a:pPr>
            <a:endParaRPr kumimoji="1" lang="zh-CN" altLang="en-US" dirty="0">
              <a:ea typeface="宋体"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663C2A3-09A4-4867-BB9C-AED82D65F5A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489654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4294967295"/>
          </p:nvPr>
        </p:nvSpPr>
        <p:spPr/>
        <p:txBody>
          <a:bodyPr/>
          <a:lstStyle/>
          <a:p>
            <a:r>
              <a:rPr lang="en-US" altLang="zh-CN" sz="1200" kern="1200" dirty="0">
                <a:solidFill>
                  <a:schemeClr val="tx1"/>
                </a:solidFill>
                <a:effectLst/>
                <a:latin typeface="+mn-lt"/>
                <a:ea typeface="+mn-ea"/>
                <a:cs typeface="+mn-cs"/>
              </a:rPr>
              <a:t>CHIRPSv2: 0.25º</a:t>
            </a:r>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971162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6A7DDA-76CA-425B-8E57-5381988FA491}"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2715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noChangeArrowheads="1"/>
          </p:cNvSpPr>
          <p:nvPr>
            <p:ph type="body" idx="4294967295"/>
          </p:nvPr>
        </p:nvSpPr>
        <p:spPr>
          <a:noFill/>
        </p:spPr>
        <p:txBody>
          <a:bodyPr/>
          <a:lstStyle/>
          <a:p>
            <a:pPr eaLnBrk="1" hangingPunct="1"/>
            <a:r>
              <a:rPr lang="zh-CN" altLang="en-US" b="1" dirty="0">
                <a:solidFill>
                  <a:srgbClr val="FF0000"/>
                </a:solidFill>
                <a:sym typeface="+mn-ea"/>
              </a:rPr>
              <a:t>单卡</a:t>
            </a:r>
            <a:r>
              <a:rPr lang="en-US" altLang="zh-CN" b="1" dirty="0">
                <a:solidFill>
                  <a:srgbClr val="FF0000"/>
                </a:solidFill>
                <a:sym typeface="+mn-ea"/>
              </a:rPr>
              <a:t>1</a:t>
            </a:r>
            <a:r>
              <a:rPr lang="zh-CN" altLang="en-US" b="1" dirty="0">
                <a:solidFill>
                  <a:srgbClr val="FF0000"/>
                </a:solidFill>
                <a:sym typeface="+mn-ea"/>
              </a:rPr>
              <a:t>分钟内预测</a:t>
            </a:r>
            <a:r>
              <a:rPr lang="en-US" altLang="zh-CN" b="1" dirty="0">
                <a:solidFill>
                  <a:srgbClr val="FF0000"/>
                </a:solidFill>
                <a:sym typeface="+mn-ea"/>
              </a:rPr>
              <a:t>10</a:t>
            </a:r>
            <a:r>
              <a:rPr lang="zh-CN" altLang="en-US" b="1" dirty="0">
                <a:solidFill>
                  <a:srgbClr val="FF0000"/>
                </a:solidFill>
                <a:sym typeface="+mn-ea"/>
              </a:rPr>
              <a:t>天的全球天气 </a:t>
            </a:r>
            <a:endParaRPr lang="zh-CN" altLang="en-US" dirty="0"/>
          </a:p>
        </p:txBody>
      </p:sp>
      <p:sp>
        <p:nvSpPr>
          <p:cNvPr id="921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noChangeArrowheads="1"/>
          </p:cNvSpPr>
          <p:nvPr>
            <p:ph type="body" idx="4294967295"/>
          </p:nvPr>
        </p:nvSpPr>
        <p:spPr>
          <a:noFill/>
        </p:spPr>
        <p:txBody>
          <a:bodyPr/>
          <a:lstStyle/>
          <a:p>
            <a:pPr eaLnBrk="1" hangingPunct="1"/>
            <a:r>
              <a:rPr lang="zh-CN" altLang="en-US" dirty="0">
                <a:ea typeface="等线" panose="02010600030101010101" pitchFamily="2" charset="-122"/>
                <a:sym typeface="+mn-ea"/>
              </a:rPr>
              <a:t>得益于我们算法对全球大气场的模拟，我们的模型除了可以提供高精度的日常气温、风速等预报，也能够模拟出来台风这一重要异常气象，比如这个视频显示了我们对</a:t>
            </a:r>
            <a:r>
              <a:rPr lang="en-US" altLang="zh-CN" dirty="0">
                <a:ea typeface="等线" panose="02010600030101010101" pitchFamily="2" charset="-122"/>
                <a:sym typeface="+mn-ea"/>
              </a:rPr>
              <a:t>2018</a:t>
            </a:r>
            <a:r>
              <a:rPr lang="zh-CN" altLang="en-US" dirty="0">
                <a:ea typeface="等线" panose="02010600030101010101" pitchFamily="2" charset="-122"/>
                <a:sym typeface="+mn-ea"/>
              </a:rPr>
              <a:t>年登陆上海的温比亚台风和同期西北太平洋苏力台风的预测，可以看出来我们的预测结果和实际观测还是非常吻合的</a:t>
            </a:r>
            <a:endParaRPr lang="zh-CN" altLang="en-US" dirty="0"/>
          </a:p>
        </p:txBody>
      </p:sp>
      <p:sp>
        <p:nvSpPr>
          <p:cNvPr id="921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noChangeArrowheads="1"/>
          </p:cNvSpPr>
          <p:nvPr>
            <p:ph type="body" idx="4294967295"/>
          </p:nvPr>
        </p:nvSpPr>
        <p:spPr>
          <a:noFill/>
        </p:spPr>
        <p:txBody>
          <a:bodyPr/>
          <a:lstStyle/>
          <a:p>
            <a:pPr eaLnBrk="1" hangingPunct="1"/>
            <a:r>
              <a:rPr lang="en-US" altLang="zh-CN" b="1" dirty="0" err="1">
                <a:solidFill>
                  <a:srgbClr val="FF0000"/>
                </a:solidFill>
                <a:sym typeface="+mn-ea"/>
              </a:rPr>
              <a:t>Fengwu-ens</a:t>
            </a:r>
            <a:r>
              <a:rPr lang="en-US" altLang="zh-CN" b="1" dirty="0">
                <a:solidFill>
                  <a:srgbClr val="FF0000"/>
                </a:solidFill>
                <a:sym typeface="+mn-ea"/>
              </a:rPr>
              <a:t>: 30</a:t>
            </a:r>
            <a:r>
              <a:rPr lang="zh-CN" altLang="en-US" b="1" dirty="0">
                <a:solidFill>
                  <a:srgbClr val="FF0000"/>
                </a:solidFill>
                <a:sym typeface="+mn-ea"/>
              </a:rPr>
              <a:t>个成员</a:t>
            </a:r>
            <a:endParaRPr lang="zh-CN" altLang="en-US" dirty="0"/>
          </a:p>
        </p:txBody>
      </p:sp>
      <p:sp>
        <p:nvSpPr>
          <p:cNvPr id="921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noChangeArrowheads="1"/>
          </p:cNvSpPr>
          <p:nvPr>
            <p:ph type="body" idx="4294967295"/>
          </p:nvPr>
        </p:nvSpPr>
        <p:spPr>
          <a:noFill/>
        </p:spPr>
        <p:txBody>
          <a:bodyPr/>
          <a:lstStyle/>
          <a:p>
            <a:pPr eaLnBrk="1" hangingPunct="1"/>
            <a:r>
              <a:rPr lang="en-US" altLang="zh-CN" b="1" dirty="0">
                <a:solidFill>
                  <a:srgbClr val="FF0000"/>
                </a:solidFill>
                <a:sym typeface="+mn-ea"/>
              </a:rPr>
              <a:t>48</a:t>
            </a:r>
            <a:r>
              <a:rPr lang="zh-CN" altLang="en-US" b="1" dirty="0">
                <a:solidFill>
                  <a:srgbClr val="FF0000"/>
                </a:solidFill>
                <a:sym typeface="+mn-ea"/>
              </a:rPr>
              <a:t>个成员。</a:t>
            </a:r>
            <a:r>
              <a:rPr lang="en-US" altLang="zh-CN" b="1" dirty="0">
                <a:solidFill>
                  <a:srgbClr val="FF0000"/>
                </a:solidFill>
                <a:sym typeface="+mn-ea"/>
              </a:rPr>
              <a:t>13</a:t>
            </a:r>
            <a:r>
              <a:rPr lang="zh-CN" altLang="en-US" b="1" dirty="0">
                <a:solidFill>
                  <a:srgbClr val="FF0000"/>
                </a:solidFill>
                <a:sym typeface="+mn-ea"/>
              </a:rPr>
              <a:t>层</a:t>
            </a:r>
            <a:r>
              <a:rPr lang="en-US" altLang="zh-CN" b="1" dirty="0">
                <a:solidFill>
                  <a:srgbClr val="FF0000"/>
                </a:solidFill>
                <a:sym typeface="+mn-ea"/>
              </a:rPr>
              <a:t>5</a:t>
            </a:r>
            <a:r>
              <a:rPr lang="zh-CN" altLang="en-US" b="1" dirty="0">
                <a:solidFill>
                  <a:srgbClr val="FF0000"/>
                </a:solidFill>
                <a:sym typeface="+mn-ea"/>
              </a:rPr>
              <a:t>个变量</a:t>
            </a:r>
            <a:r>
              <a:rPr lang="en-US" altLang="zh-CN" b="1" dirty="0">
                <a:solidFill>
                  <a:srgbClr val="FF0000"/>
                </a:solidFill>
                <a:sym typeface="+mn-ea"/>
              </a:rPr>
              <a:t>+11</a:t>
            </a:r>
            <a:r>
              <a:rPr lang="zh-CN" altLang="en-US" b="1" dirty="0">
                <a:solidFill>
                  <a:srgbClr val="FF0000"/>
                </a:solidFill>
                <a:sym typeface="+mn-ea"/>
              </a:rPr>
              <a:t>个地面变量</a:t>
            </a:r>
            <a:r>
              <a:rPr lang="en-US" altLang="zh-CN" b="1" dirty="0">
                <a:solidFill>
                  <a:srgbClr val="FF0000"/>
                </a:solidFill>
                <a:sym typeface="+mn-ea"/>
              </a:rPr>
              <a:t>; perturbation model: Variational Autoencoder</a:t>
            </a:r>
            <a:endParaRPr lang="zh-CN" altLang="en-US" dirty="0"/>
          </a:p>
        </p:txBody>
      </p:sp>
      <p:sp>
        <p:nvSpPr>
          <p:cNvPr id="921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355753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noChangeArrowheads="1"/>
          </p:cNvSpPr>
          <p:nvPr>
            <p:ph type="body" idx="4294967295"/>
          </p:nvPr>
        </p:nvSpPr>
        <p:spPr>
          <a:noFill/>
        </p:spPr>
        <p:txBody>
          <a:bodyPr/>
          <a:lstStyle/>
          <a:p>
            <a:pPr eaLnBrk="1" hangingPunct="1"/>
            <a:endParaRPr lang="zh-CN" altLang="en-US" dirty="0"/>
          </a:p>
        </p:txBody>
      </p:sp>
      <p:sp>
        <p:nvSpPr>
          <p:cNvPr id="921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097113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noChangeArrowheads="1"/>
          </p:cNvSpPr>
          <p:nvPr>
            <p:ph type="body" idx="4294967295"/>
          </p:nvPr>
        </p:nvSpPr>
        <p:spPr>
          <a:noFill/>
        </p:spPr>
        <p:txBody>
          <a:bodyPr/>
          <a:lstStyle/>
          <a:p>
            <a:pPr eaLnBrk="1" hangingPunct="1"/>
            <a:endParaRPr lang="zh-CN" altLang="en-US" dirty="0"/>
          </a:p>
        </p:txBody>
      </p:sp>
      <p:sp>
        <p:nvSpPr>
          <p:cNvPr id="921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397791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noChangeArrowheads="1"/>
          </p:cNvSpPr>
          <p:nvPr>
            <p:ph type="body" idx="4294967295"/>
          </p:nvPr>
        </p:nvSpPr>
        <p:spPr>
          <a:noFill/>
        </p:spPr>
        <p:txBody>
          <a:bodyPr/>
          <a:lstStyle/>
          <a:p>
            <a:pPr eaLnBrk="1" hangingPunct="1"/>
            <a:endParaRPr lang="zh-CN" altLang="en-US" dirty="0"/>
          </a:p>
        </p:txBody>
      </p:sp>
      <p:sp>
        <p:nvSpPr>
          <p:cNvPr id="921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356748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noChangeArrowheads="1"/>
          </p:cNvSpPr>
          <p:nvPr>
            <p:ph type="body" idx="4294967295"/>
          </p:nvPr>
        </p:nvSpPr>
        <p:spPr>
          <a:noFill/>
        </p:spPr>
        <p:txBody>
          <a:bodyPr/>
          <a:lstStyle/>
          <a:p>
            <a:pPr eaLnBrk="1" hangingPunct="1"/>
            <a:r>
              <a:rPr lang="zh-CN" altLang="en-US" b="1" dirty="0">
                <a:solidFill>
                  <a:srgbClr val="FF0000"/>
                </a:solidFill>
                <a:sym typeface="+mn-ea"/>
              </a:rPr>
              <a:t>单卡</a:t>
            </a:r>
            <a:r>
              <a:rPr lang="en-US" altLang="zh-CN" b="1" dirty="0">
                <a:solidFill>
                  <a:srgbClr val="FF0000"/>
                </a:solidFill>
                <a:sym typeface="+mn-ea"/>
              </a:rPr>
              <a:t>1</a:t>
            </a:r>
            <a:r>
              <a:rPr lang="zh-CN" altLang="en-US" b="1" dirty="0">
                <a:solidFill>
                  <a:srgbClr val="FF0000"/>
                </a:solidFill>
                <a:sym typeface="+mn-ea"/>
              </a:rPr>
              <a:t>分钟内预测</a:t>
            </a:r>
            <a:r>
              <a:rPr lang="en-US" altLang="zh-CN" b="1" dirty="0">
                <a:solidFill>
                  <a:srgbClr val="FF0000"/>
                </a:solidFill>
                <a:sym typeface="+mn-ea"/>
              </a:rPr>
              <a:t>10</a:t>
            </a:r>
            <a:r>
              <a:rPr lang="zh-CN" altLang="en-US" b="1" dirty="0">
                <a:solidFill>
                  <a:srgbClr val="FF0000"/>
                </a:solidFill>
                <a:sym typeface="+mn-ea"/>
              </a:rPr>
              <a:t>天的全球天气 </a:t>
            </a:r>
            <a:endParaRPr lang="zh-CN" altLang="en-US" dirty="0"/>
          </a:p>
        </p:txBody>
      </p:sp>
      <p:sp>
        <p:nvSpPr>
          <p:cNvPr id="921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819809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noTextEdit="1"/>
          </p:cNvSpPr>
          <p:nvPr>
            <p:ph type="sldImg"/>
          </p:nvPr>
        </p:nvSpPr>
        <p:spPr>
          <a:ln>
            <a:solidFill>
              <a:srgbClr val="000000"/>
            </a:solidFill>
            <a:miter/>
          </a:ln>
        </p:spPr>
      </p:sp>
      <p:sp>
        <p:nvSpPr>
          <p:cNvPr id="34818" name="备注占位符 2"/>
          <p:cNvSpPr>
            <a:spLocks noGrp="1"/>
          </p:cNvSpPr>
          <p:nvPr>
            <p:ph type="body"/>
          </p:nvPr>
        </p:nvSpPr>
        <p:spPr/>
        <p:txBody>
          <a:bodyPr wrap="square" lIns="91440" tIns="45720" rIns="91440" bIns="45720" anchor="t" anchorCtr="0"/>
          <a:lstStyle/>
          <a:p>
            <a:pPr lvl="0" eaLnBrk="1" hangingPunct="1"/>
            <a:endParaRPr lang="zh-CN" altLang="en-US" dirty="0">
              <a:ea typeface="等线" panose="02010600030101010101" pitchFamily="2" charset="-122"/>
            </a:endParaRPr>
          </a:p>
        </p:txBody>
      </p:sp>
      <p:sp>
        <p:nvSpPr>
          <p:cNvPr id="34819" name="灯片编号占位符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lstStyle/>
          <a:p>
            <a:pPr marL="0" marR="0" lvl="0" indent="0" algn="r" defTabSz="4572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zh-CN" altLang="en-US" sz="12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553226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CE9A5-9377-5B40-6DF9-B683EF270484}"/>
            </a:ext>
          </a:extLst>
        </p:cNvPr>
        <p:cNvGrpSpPr/>
        <p:nvPr/>
      </p:nvGrpSpPr>
      <p:grpSpPr>
        <a:xfrm>
          <a:off x="0" y="0"/>
          <a:ext cx="0" cy="0"/>
          <a:chOff x="0" y="0"/>
          <a:chExt cx="0" cy="0"/>
        </a:xfrm>
      </p:grpSpPr>
      <p:sp>
        <p:nvSpPr>
          <p:cNvPr id="92162" name="幻灯片图像占位符 1">
            <a:extLst>
              <a:ext uri="{FF2B5EF4-FFF2-40B4-BE49-F238E27FC236}">
                <a16:creationId xmlns:a16="http://schemas.microsoft.com/office/drawing/2014/main" id="{8C9DC0A6-A651-19AB-0CE1-465C115FF4E5}"/>
              </a:ext>
            </a:extLst>
          </p:cNvPr>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a:extLst>
              <a:ext uri="{FF2B5EF4-FFF2-40B4-BE49-F238E27FC236}">
                <a16:creationId xmlns:a16="http://schemas.microsoft.com/office/drawing/2014/main" id="{B0B95C9B-C39B-D92D-C3CF-FC536AE5F344}"/>
              </a:ext>
            </a:extLst>
          </p:cNvPr>
          <p:cNvSpPr>
            <a:spLocks noGrp="1" noChangeArrowheads="1"/>
          </p:cNvSpPr>
          <p:nvPr>
            <p:ph type="body" idx="4294967295"/>
          </p:nvPr>
        </p:nvSpPr>
        <p:spPr>
          <a:noFill/>
        </p:spPr>
        <p:txBody>
          <a:bodyPr/>
          <a:lstStyle/>
          <a:p>
            <a:pPr eaLnBrk="1" hangingPunct="1"/>
            <a:r>
              <a:rPr lang="zh-CN" altLang="en-US" b="1" dirty="0">
                <a:solidFill>
                  <a:srgbClr val="FF0000"/>
                </a:solidFill>
                <a:sym typeface="+mn-ea"/>
              </a:rPr>
              <a:t>单卡</a:t>
            </a:r>
            <a:r>
              <a:rPr lang="en-US" altLang="zh-CN" b="1" dirty="0">
                <a:solidFill>
                  <a:srgbClr val="FF0000"/>
                </a:solidFill>
                <a:sym typeface="+mn-ea"/>
              </a:rPr>
              <a:t>1</a:t>
            </a:r>
            <a:r>
              <a:rPr lang="zh-CN" altLang="en-US" b="1" dirty="0">
                <a:solidFill>
                  <a:srgbClr val="FF0000"/>
                </a:solidFill>
                <a:sym typeface="+mn-ea"/>
              </a:rPr>
              <a:t>分钟内预测</a:t>
            </a:r>
            <a:r>
              <a:rPr lang="en-US" altLang="zh-CN" b="1" dirty="0">
                <a:solidFill>
                  <a:srgbClr val="FF0000"/>
                </a:solidFill>
                <a:sym typeface="+mn-ea"/>
              </a:rPr>
              <a:t>10</a:t>
            </a:r>
            <a:r>
              <a:rPr lang="zh-CN" altLang="en-US" b="1" dirty="0">
                <a:solidFill>
                  <a:srgbClr val="FF0000"/>
                </a:solidFill>
                <a:sym typeface="+mn-ea"/>
              </a:rPr>
              <a:t>天的全球天气 </a:t>
            </a:r>
            <a:endParaRPr lang="zh-CN" altLang="en-US" dirty="0"/>
          </a:p>
        </p:txBody>
      </p:sp>
      <p:sp>
        <p:nvSpPr>
          <p:cNvPr id="92164" name="灯片编号占位符 3">
            <a:extLst>
              <a:ext uri="{FF2B5EF4-FFF2-40B4-BE49-F238E27FC236}">
                <a16:creationId xmlns:a16="http://schemas.microsoft.com/office/drawing/2014/main" id="{869BA8AE-7DCC-AE2D-7698-279F0FA3BC8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2915186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noChangeArrowheads="1"/>
          </p:cNvSpPr>
          <p:nvPr>
            <p:ph type="body" idx="4294967295"/>
          </p:nvPr>
        </p:nvSpPr>
        <p:spPr>
          <a:noFill/>
        </p:spPr>
        <p:txBody>
          <a:bodyPr/>
          <a:lstStyle/>
          <a:p>
            <a:pPr eaLnBrk="1" hangingPunct="1"/>
            <a:r>
              <a:rPr lang="zh-CN" altLang="en-US" b="1" dirty="0">
                <a:solidFill>
                  <a:srgbClr val="FF0000"/>
                </a:solidFill>
                <a:sym typeface="+mn-ea"/>
              </a:rPr>
              <a:t>单卡</a:t>
            </a:r>
            <a:r>
              <a:rPr lang="en-US" altLang="zh-CN" b="1" dirty="0">
                <a:solidFill>
                  <a:srgbClr val="FF0000"/>
                </a:solidFill>
                <a:sym typeface="+mn-ea"/>
              </a:rPr>
              <a:t>1</a:t>
            </a:r>
            <a:r>
              <a:rPr lang="zh-CN" altLang="en-US" b="1" dirty="0">
                <a:solidFill>
                  <a:srgbClr val="FF0000"/>
                </a:solidFill>
                <a:sym typeface="+mn-ea"/>
              </a:rPr>
              <a:t>分钟内预测</a:t>
            </a:r>
            <a:r>
              <a:rPr lang="en-US" altLang="zh-CN" b="1" dirty="0">
                <a:solidFill>
                  <a:srgbClr val="FF0000"/>
                </a:solidFill>
                <a:sym typeface="+mn-ea"/>
              </a:rPr>
              <a:t>10</a:t>
            </a:r>
            <a:r>
              <a:rPr lang="zh-CN" altLang="en-US" b="1" dirty="0">
                <a:solidFill>
                  <a:srgbClr val="FF0000"/>
                </a:solidFill>
                <a:sym typeface="+mn-ea"/>
              </a:rPr>
              <a:t>天的全球天气 </a:t>
            </a:r>
            <a:endParaRPr lang="zh-CN" altLang="en-US" dirty="0"/>
          </a:p>
        </p:txBody>
      </p:sp>
      <p:sp>
        <p:nvSpPr>
          <p:cNvPr id="921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8198090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800" kern="100" dirty="0">
                <a:effectLst/>
                <a:latin typeface="Times New Roman" panose="02020603050405020304" pitchFamily="18" charset="0"/>
                <a:ea typeface="宋体" panose="02010600030101010101" pitchFamily="2" charset="-122"/>
                <a:cs typeface="楷体_GB2312"/>
              </a:rPr>
              <a:t>（左图）</a:t>
            </a:r>
            <a:r>
              <a:rPr lang="zh-CN" altLang="zh-CN" sz="1800" kern="100" dirty="0">
                <a:effectLst/>
                <a:latin typeface="Times New Roman" panose="02020603050405020304" pitchFamily="18" charset="0"/>
                <a:ea typeface="宋体" panose="02010600030101010101" pitchFamily="2" charset="-122"/>
                <a:cs typeface="楷体_GB2312"/>
              </a:rPr>
              <a:t>采用</a:t>
            </a:r>
            <a:r>
              <a:rPr lang="en-US" altLang="zh-CN" sz="1800" kern="100" dirty="0">
                <a:effectLst/>
                <a:latin typeface="Times New Roman" panose="02020603050405020304" pitchFamily="18" charset="0"/>
                <a:ea typeface="宋体" panose="02010600030101010101" pitchFamily="2" charset="-122"/>
                <a:cs typeface="楷体_GB2312"/>
              </a:rPr>
              <a:t>LSTM</a:t>
            </a:r>
            <a:r>
              <a:rPr lang="zh-CN" altLang="zh-CN" sz="1800" kern="100" dirty="0">
                <a:effectLst/>
                <a:latin typeface="Times New Roman" panose="02020603050405020304" pitchFamily="18" charset="0"/>
                <a:ea typeface="宋体" panose="02010600030101010101" pitchFamily="2" charset="-122"/>
                <a:cs typeface="楷体_GB2312"/>
              </a:rPr>
              <a:t>网络构建</a:t>
            </a:r>
            <a:r>
              <a:rPr lang="zh-CN" altLang="en-US" sz="1800" kern="100" dirty="0">
                <a:effectLst/>
                <a:latin typeface="Times New Roman" panose="02020603050405020304" pitchFamily="18" charset="0"/>
                <a:ea typeface="宋体" panose="02010600030101010101" pitchFamily="2" charset="-122"/>
                <a:cs typeface="楷体_GB2312"/>
              </a:rPr>
              <a:t>了</a:t>
            </a:r>
            <a:r>
              <a:rPr lang="zh-CN" altLang="zh-CN" sz="1800" kern="100" dirty="0">
                <a:effectLst/>
                <a:latin typeface="Times New Roman" panose="02020603050405020304" pitchFamily="18" charset="0"/>
                <a:ea typeface="宋体" panose="02010600030101010101" pitchFamily="2" charset="-122"/>
                <a:cs typeface="楷体_GB2312"/>
              </a:rPr>
              <a:t>单因子的</a:t>
            </a:r>
            <a:r>
              <a:rPr lang="zh-CN" altLang="en-US" sz="1800" kern="100" dirty="0">
                <a:effectLst/>
                <a:latin typeface="Times New Roman" panose="02020603050405020304" pitchFamily="18" charset="0"/>
                <a:ea typeface="宋体" panose="02010600030101010101" pitchFamily="2" charset="-122"/>
                <a:cs typeface="楷体_GB2312"/>
              </a:rPr>
              <a:t>海冰密集度</a:t>
            </a:r>
            <a:r>
              <a:rPr lang="zh-CN" altLang="zh-CN" sz="1800" kern="100" dirty="0">
                <a:effectLst/>
                <a:latin typeface="Times New Roman" panose="02020603050405020304" pitchFamily="18" charset="0"/>
                <a:ea typeface="宋体" panose="02010600030101010101" pitchFamily="2" charset="-122"/>
                <a:cs typeface="楷体_GB2312"/>
              </a:rPr>
              <a:t>逐月预测模型，不引入其他的海洋或大气变量，而只使用</a:t>
            </a:r>
            <a:r>
              <a:rPr lang="zh-CN" altLang="en-US" sz="1800" kern="100" dirty="0">
                <a:effectLst/>
                <a:latin typeface="Times New Roman" panose="02020603050405020304" pitchFamily="18" charset="0"/>
                <a:ea typeface="宋体" panose="02010600030101010101" pitchFamily="2" charset="-122"/>
                <a:cs typeface="楷体_GB2312"/>
              </a:rPr>
              <a:t>海冰密集度</a:t>
            </a:r>
            <a:r>
              <a:rPr lang="zh-CN" altLang="zh-CN" sz="1800" kern="100" dirty="0">
                <a:effectLst/>
                <a:latin typeface="Times New Roman" panose="02020603050405020304" pitchFamily="18" charset="0"/>
                <a:ea typeface="宋体" panose="02010600030101010101" pitchFamily="2" charset="-122"/>
                <a:cs typeface="楷体_GB2312"/>
              </a:rPr>
              <a:t>本身作为预测因子，在训练集中使用前期</a:t>
            </a:r>
            <a:r>
              <a:rPr lang="en-US" altLang="zh-CN" sz="1800" kern="100" dirty="0">
                <a:effectLst/>
                <a:latin typeface="Times New Roman" panose="02020603050405020304" pitchFamily="18" charset="0"/>
                <a:ea typeface="宋体" panose="02010600030101010101" pitchFamily="2" charset="-122"/>
                <a:cs typeface="楷体_GB2312"/>
              </a:rPr>
              <a:t>12</a:t>
            </a:r>
            <a:r>
              <a:rPr lang="zh-CN" altLang="zh-CN" sz="1800" kern="100" dirty="0">
                <a:effectLst/>
                <a:latin typeface="Times New Roman" panose="02020603050405020304" pitchFamily="18" charset="0"/>
                <a:ea typeface="宋体" panose="02010600030101010101" pitchFamily="2" charset="-122"/>
                <a:cs typeface="楷体_GB2312"/>
              </a:rPr>
              <a:t>个月的</a:t>
            </a:r>
            <a:r>
              <a:rPr lang="zh-CN" altLang="en-US" sz="1800" kern="100" dirty="0">
                <a:effectLst/>
                <a:latin typeface="Times New Roman" panose="02020603050405020304" pitchFamily="18" charset="0"/>
                <a:ea typeface="宋体" panose="02010600030101010101" pitchFamily="2" charset="-122"/>
                <a:cs typeface="楷体_GB2312"/>
              </a:rPr>
              <a:t>海冰</a:t>
            </a:r>
            <a:r>
              <a:rPr lang="zh-CN" altLang="zh-CN" sz="1800" kern="100" dirty="0">
                <a:effectLst/>
                <a:latin typeface="Times New Roman" panose="02020603050405020304" pitchFamily="18" charset="0"/>
                <a:ea typeface="宋体" panose="02010600030101010101" pitchFamily="2" charset="-122"/>
                <a:cs typeface="楷体_GB2312"/>
              </a:rPr>
              <a:t>密集度作为输入，进行逐点逐月的海冰预测</a:t>
            </a:r>
            <a:r>
              <a:rPr lang="zh-CN" altLang="en-US" sz="1800" kern="100" dirty="0">
                <a:effectLst/>
                <a:latin typeface="Times New Roman" panose="02020603050405020304" pitchFamily="18" charset="0"/>
                <a:ea typeface="宋体" panose="02010600030101010101" pitchFamily="2" charset="-122"/>
                <a:cs typeface="楷体_GB2312"/>
              </a:rPr>
              <a:t>。</a:t>
            </a:r>
            <a:r>
              <a:rPr lang="zh-CN" altLang="zh-CN" sz="1800" kern="100" dirty="0">
                <a:effectLst/>
                <a:latin typeface="Times New Roman" panose="02020603050405020304" pitchFamily="18" charset="0"/>
                <a:ea typeface="宋体" panose="02010600030101010101" pitchFamily="2" charset="-122"/>
                <a:cs typeface="楷体_GB2312"/>
              </a:rPr>
              <a:t>通过挖掘海冰一维时间序列</a:t>
            </a:r>
            <a:r>
              <a:rPr lang="zh-CN" altLang="en-US" sz="1800" kern="100" dirty="0">
                <a:effectLst/>
                <a:latin typeface="Times New Roman" panose="02020603050405020304" pitchFamily="18" charset="0"/>
                <a:ea typeface="宋体" panose="02010600030101010101" pitchFamily="2" charset="-122"/>
                <a:cs typeface="楷体_GB2312"/>
              </a:rPr>
              <a:t>中</a:t>
            </a:r>
            <a:r>
              <a:rPr lang="zh-CN" altLang="zh-CN" sz="1800" kern="100" dirty="0">
                <a:effectLst/>
                <a:latin typeface="Times New Roman" panose="02020603050405020304" pitchFamily="18" charset="0"/>
                <a:ea typeface="宋体" panose="02010600030101010101" pitchFamily="2" charset="-122"/>
                <a:cs typeface="楷体_GB2312"/>
              </a:rPr>
              <a:t>的演变规律，实现轻量</a:t>
            </a:r>
            <a:r>
              <a:rPr lang="zh-CN" altLang="en-US" sz="1800" kern="100" dirty="0">
                <a:effectLst/>
                <a:latin typeface="Times New Roman" panose="02020603050405020304" pitchFamily="18" charset="0"/>
                <a:ea typeface="宋体" panose="02010600030101010101" pitchFamily="2" charset="-122"/>
                <a:cs typeface="楷体_GB2312"/>
              </a:rPr>
              <a:t>化</a:t>
            </a:r>
            <a:r>
              <a:rPr lang="zh-CN" altLang="zh-CN" sz="1800" kern="100" dirty="0">
                <a:effectLst/>
                <a:latin typeface="Times New Roman" panose="02020603050405020304" pitchFamily="18" charset="0"/>
                <a:ea typeface="宋体" panose="02010600030101010101" pitchFamily="2" charset="-122"/>
                <a:cs typeface="楷体_GB2312"/>
              </a:rPr>
              <a:t>的海冰智能预测任务。模型中引入一个包含两层全连接层的注意力模块。不同于传统的</a:t>
            </a:r>
            <a:r>
              <a:rPr lang="en-US" altLang="zh-CN" sz="1800" kern="100" dirty="0">
                <a:effectLst/>
                <a:latin typeface="Times New Roman" panose="02020603050405020304" pitchFamily="18" charset="0"/>
                <a:ea typeface="宋体" panose="02010600030101010101" pitchFamily="2" charset="-122"/>
                <a:cs typeface="楷体_GB2312"/>
              </a:rPr>
              <a:t>LSTM</a:t>
            </a:r>
            <a:r>
              <a:rPr lang="zh-CN" altLang="zh-CN" sz="1800" kern="100" dirty="0">
                <a:effectLst/>
                <a:latin typeface="Times New Roman" panose="02020603050405020304" pitchFamily="18" charset="0"/>
                <a:ea typeface="宋体" panose="02010600030101010101" pitchFamily="2" charset="-122"/>
                <a:cs typeface="楷体_GB2312"/>
              </a:rPr>
              <a:t>网络只考虑最后一个隐层状态对于输出结果的贡献，引入注意力模块后，模型可处理所有隐层状态的信息，自动识别不同隐层状态对最终输出结果的重要性并赋予相关的权重系数</a:t>
            </a:r>
            <a:r>
              <a:rPr lang="zh-CN" altLang="en-US" sz="1800" kern="100" dirty="0">
                <a:effectLst/>
                <a:latin typeface="Times New Roman" panose="02020603050405020304" pitchFamily="18" charset="0"/>
                <a:ea typeface="宋体" panose="02010600030101010101" pitchFamily="2" charset="-122"/>
                <a:cs typeface="楷体_GB2312"/>
              </a:rPr>
              <a:t>，从而提高了预测精度</a:t>
            </a:r>
            <a:r>
              <a:rPr lang="zh-CN" altLang="zh-CN" sz="1800" kern="100" dirty="0">
                <a:effectLst/>
                <a:latin typeface="Times New Roman" panose="02020603050405020304" pitchFamily="18" charset="0"/>
                <a:ea typeface="宋体" panose="02010600030101010101" pitchFamily="2" charset="-122"/>
                <a:cs typeface="楷体_GB2312"/>
              </a:rPr>
              <a:t>。</a:t>
            </a:r>
            <a:endParaRPr lang="en-US" altLang="zh-CN" sz="1800" kern="100" dirty="0">
              <a:effectLst/>
              <a:latin typeface="Times New Roman" panose="02020603050405020304" pitchFamily="18" charset="0"/>
              <a:ea typeface="宋体" panose="02010600030101010101" pitchFamily="2" charset="-122"/>
              <a:cs typeface="楷体_GB2312"/>
            </a:endParaRPr>
          </a:p>
          <a:p>
            <a:r>
              <a:rPr lang="zh-CN" altLang="en-US" sz="1800" kern="100" dirty="0">
                <a:effectLst/>
                <a:latin typeface="Times New Roman" panose="02020603050405020304" pitchFamily="18" charset="0"/>
                <a:ea typeface="宋体" panose="02010600030101010101" pitchFamily="2" charset="-122"/>
              </a:rPr>
              <a:t>（右图上）</a:t>
            </a:r>
            <a:r>
              <a:rPr lang="en-US" altLang="zh-CN" sz="1800" kern="100" dirty="0">
                <a:effectLst/>
                <a:latin typeface="Times New Roman" panose="02020603050405020304" pitchFamily="18" charset="0"/>
                <a:ea typeface="宋体" panose="02010600030101010101" pitchFamily="2" charset="-122"/>
              </a:rPr>
              <a:t>2016</a:t>
            </a:r>
            <a:r>
              <a:rPr lang="zh-CN" altLang="en-US" sz="1800" kern="100" dirty="0">
                <a:effectLst/>
                <a:latin typeface="Times New Roman" panose="02020603050405020304" pitchFamily="18" charset="0"/>
                <a:ea typeface="宋体" panose="02010600030101010101" pitchFamily="2" charset="-122"/>
              </a:rPr>
              <a:t>年和</a:t>
            </a:r>
            <a:r>
              <a:rPr lang="en-US" altLang="zh-CN" sz="1800" kern="100" dirty="0">
                <a:effectLst/>
                <a:latin typeface="Times New Roman" panose="02020603050405020304" pitchFamily="18" charset="0"/>
                <a:ea typeface="宋体" panose="02010600030101010101" pitchFamily="2" charset="-122"/>
              </a:rPr>
              <a:t>2020</a:t>
            </a:r>
            <a:r>
              <a:rPr lang="zh-CN" altLang="en-US" sz="1800" kern="100" dirty="0">
                <a:effectLst/>
                <a:latin typeface="Times New Roman" panose="02020603050405020304" pitchFamily="18" charset="0"/>
                <a:ea typeface="宋体" panose="02010600030101010101" pitchFamily="2" charset="-122"/>
              </a:rPr>
              <a:t>年是典型的北极海冰极小值年，可以看到，</a:t>
            </a:r>
            <a:r>
              <a:rPr lang="en-US" altLang="zh-CN" sz="1800" kern="100" dirty="0">
                <a:effectLst/>
                <a:latin typeface="Times New Roman" panose="02020603050405020304" pitchFamily="18" charset="0"/>
                <a:ea typeface="宋体" panose="02010600030101010101" pitchFamily="2" charset="-122"/>
              </a:rPr>
              <a:t>LSTM</a:t>
            </a:r>
            <a:r>
              <a:rPr lang="zh-CN" altLang="en-US" sz="1800" kern="100" dirty="0">
                <a:effectLst/>
                <a:latin typeface="Times New Roman" panose="02020603050405020304" pitchFamily="18" charset="0"/>
                <a:ea typeface="宋体" panose="02010600030101010101" pitchFamily="2" charset="-122"/>
              </a:rPr>
              <a:t>模型成功再现了这两年</a:t>
            </a:r>
            <a:r>
              <a:rPr lang="en-US" altLang="zh-CN" sz="1800" kern="100" dirty="0">
                <a:effectLst/>
                <a:latin typeface="Times New Roman" panose="02020603050405020304" pitchFamily="18" charset="0"/>
                <a:ea typeface="宋体" panose="02010600030101010101" pitchFamily="2" charset="-122"/>
              </a:rPr>
              <a:t>9</a:t>
            </a:r>
            <a:r>
              <a:rPr lang="zh-CN" altLang="en-US" sz="1800" kern="100" dirty="0">
                <a:effectLst/>
                <a:latin typeface="Times New Roman" panose="02020603050405020304" pitchFamily="18" charset="0"/>
                <a:ea typeface="宋体" panose="02010600030101010101" pitchFamily="2" charset="-122"/>
              </a:rPr>
              <a:t>月份的海冰密集度空间分布情况和海冰外缘线所在位置，其预测结果比三种</a:t>
            </a:r>
            <a:r>
              <a:rPr lang="en-US" altLang="zh-CN" sz="1800" kern="100" dirty="0">
                <a:effectLst/>
                <a:latin typeface="Times New Roman" panose="02020603050405020304" pitchFamily="18" charset="0"/>
                <a:ea typeface="宋体" panose="02010600030101010101" pitchFamily="2" charset="-122"/>
              </a:rPr>
              <a:t>baseline</a:t>
            </a:r>
            <a:r>
              <a:rPr lang="zh-CN" altLang="en-US" sz="1800" kern="100" dirty="0">
                <a:effectLst/>
                <a:latin typeface="Times New Roman" panose="02020603050405020304" pitchFamily="18" charset="0"/>
                <a:ea typeface="宋体" panose="02010600030101010101" pitchFamily="2" charset="-122"/>
              </a:rPr>
              <a:t>模型都更接近观测值。</a:t>
            </a:r>
            <a:endParaRPr lang="en-US" altLang="zh-CN" sz="1800" kern="100" dirty="0">
              <a:effectLst/>
              <a:latin typeface="Times New Roman" panose="02020603050405020304" pitchFamily="18" charset="0"/>
              <a:ea typeface="宋体" panose="02010600030101010101" pitchFamily="2" charset="-122"/>
            </a:endParaRPr>
          </a:p>
          <a:p>
            <a:r>
              <a:rPr lang="zh-CN" altLang="en-US" sz="1800" kern="100" dirty="0">
                <a:effectLst/>
                <a:latin typeface="Times New Roman" panose="02020603050405020304" pitchFamily="18" charset="0"/>
                <a:ea typeface="宋体" panose="02010600030101010101" pitchFamily="2" charset="-122"/>
              </a:rPr>
              <a:t>（右图下）相应的海冰范围预测误差也远低于经验预报模型（气候态预报和持续性预报），与动力模式</a:t>
            </a:r>
            <a:r>
              <a:rPr lang="en-US" altLang="zh-CN" sz="1800" kern="100" dirty="0">
                <a:effectLst/>
                <a:latin typeface="Times New Roman" panose="02020603050405020304" pitchFamily="18" charset="0"/>
                <a:ea typeface="宋体" panose="02010600030101010101" pitchFamily="2" charset="-122"/>
              </a:rPr>
              <a:t>ECMWF-C3S</a:t>
            </a:r>
            <a:r>
              <a:rPr lang="zh-CN" altLang="en-US" sz="1800" kern="100" dirty="0">
                <a:effectLst/>
                <a:latin typeface="Times New Roman" panose="02020603050405020304" pitchFamily="18" charset="0"/>
                <a:ea typeface="宋体" panose="02010600030101010101" pitchFamily="2" charset="-122"/>
              </a:rPr>
              <a:t>的误差相当。</a:t>
            </a:r>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4231070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noChangeArrowheads="1"/>
          </p:cNvSpPr>
          <p:nvPr>
            <p:ph type="body" idx="4294967295"/>
          </p:nvPr>
        </p:nvSpPr>
        <p:spPr>
          <a:noFill/>
        </p:spPr>
        <p:txBody>
          <a:bodyPr>
            <a:prstTxWarp prst="textNoShape">
              <a:avLst/>
            </a:prstTxWarp>
          </a:bodyPr>
          <a:lstStyle/>
          <a:p>
            <a:endParaRPr lang="zh-CN" altLang="en-US" dirty="0"/>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405EFC09-6ED4-4D53-92D6-E308F83A5EA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228266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4294967295"/>
          </p:nvPr>
        </p:nvSpPr>
        <p:spPr/>
        <p:txBody>
          <a:bodyPr/>
          <a:lstStyle/>
          <a:p>
            <a:r>
              <a:rPr lang="zh-CN" altLang="en-US" b="1" dirty="0"/>
              <a:t>确定性订正模型：</a:t>
            </a:r>
            <a:r>
              <a:rPr lang="zh-CN" altLang="en-US" dirty="0"/>
              <a:t>利用</a:t>
            </a:r>
            <a:r>
              <a:rPr lang="en-US" altLang="zh-CN" dirty="0"/>
              <a:t>AE(</a:t>
            </a:r>
            <a:r>
              <a:rPr lang="zh-CN" altLang="en-US" dirty="0"/>
              <a:t>自动编码器）提取动力模式预测的降水偏差特征，然后利用残差网络（</a:t>
            </a:r>
            <a:r>
              <a:rPr lang="en-US" altLang="zh-CN" dirty="0"/>
              <a:t>Resnet-18</a:t>
            </a:r>
            <a:r>
              <a:rPr lang="zh-CN" altLang="en-US" dirty="0"/>
              <a:t>）构建模式预测的气象要素场和降水偏差特征之间的关系，再利用解码器（</a:t>
            </a:r>
            <a:r>
              <a:rPr lang="en-US" altLang="zh-CN" dirty="0"/>
              <a:t>decoder</a:t>
            </a:r>
            <a:r>
              <a:rPr lang="zh-CN" altLang="en-US" dirty="0"/>
              <a:t>，类似于上采样过程</a:t>
            </a:r>
            <a:r>
              <a:rPr lang="en-US" altLang="zh-CN" dirty="0"/>
              <a:t>) </a:t>
            </a:r>
            <a:r>
              <a:rPr lang="zh-CN" altLang="en-US" dirty="0"/>
              <a:t>还原出降水预测的偏差场，最后得到订正后的降水预测结果。</a:t>
            </a:r>
            <a:endParaRPr lang="en-US" altLang="zh-CN" dirty="0"/>
          </a:p>
          <a:p>
            <a:endParaRPr lang="en-US" altLang="zh-CN" dirty="0"/>
          </a:p>
          <a:p>
            <a:r>
              <a:rPr lang="zh-CN" altLang="en-US" b="1" dirty="0"/>
              <a:t>概率性订正模型</a:t>
            </a:r>
            <a:r>
              <a:rPr lang="zh-CN" altLang="en-US" b="0" dirty="0"/>
              <a:t>：以动力模式预测的</a:t>
            </a:r>
            <a:r>
              <a:rPr lang="zh-CN" altLang="en-US" dirty="0"/>
              <a:t>气象要素距平场作为条件，</a:t>
            </a:r>
            <a:r>
              <a:rPr lang="zh-CN" altLang="en-US" b="0" dirty="0"/>
              <a:t>利用条件变分</a:t>
            </a:r>
            <a:r>
              <a:rPr lang="zh-CN" altLang="en-US" dirty="0"/>
              <a:t>自动编码器（</a:t>
            </a:r>
            <a:r>
              <a:rPr lang="en-US" altLang="zh-CN" dirty="0"/>
              <a:t>CVAE</a:t>
            </a:r>
            <a:r>
              <a:rPr lang="zh-CN" altLang="en-US" dirty="0"/>
              <a:t>）模拟降水的条件概率分布，生成大量的成员，获得降水的概率预测结果。</a:t>
            </a:r>
            <a:endParaRPr lang="zh-CN" altLang="en-US" b="0" dirty="0"/>
          </a:p>
        </p:txBody>
      </p:sp>
      <p:sp>
        <p:nvSpPr>
          <p:cNvPr id="4" name="灯片编号占位符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4294967295"/>
          </p:nvPr>
        </p:nvSpPr>
        <p:spPr/>
        <p:txBody>
          <a:bodyPr/>
          <a:lstStyle/>
          <a:p>
            <a:r>
              <a:rPr lang="zh-CN" altLang="en-US" b="1" dirty="0"/>
              <a:t>确定性订正模型：</a:t>
            </a:r>
            <a:r>
              <a:rPr lang="zh-CN" altLang="en-US" dirty="0"/>
              <a:t>利用</a:t>
            </a:r>
            <a:r>
              <a:rPr lang="en-US" altLang="zh-CN" dirty="0"/>
              <a:t>AE(</a:t>
            </a:r>
            <a:r>
              <a:rPr lang="zh-CN" altLang="en-US" dirty="0"/>
              <a:t>自动编码器）提取动力模式预测的降水偏差特征，然后利用残差网络（</a:t>
            </a:r>
            <a:r>
              <a:rPr lang="en-US" altLang="zh-CN" dirty="0"/>
              <a:t>Resnet-18</a:t>
            </a:r>
            <a:r>
              <a:rPr lang="zh-CN" altLang="en-US" dirty="0"/>
              <a:t>）构建模式预测的气象要素场和降水偏差特征之间的关系，再利用解码器（</a:t>
            </a:r>
            <a:r>
              <a:rPr lang="en-US" altLang="zh-CN" dirty="0"/>
              <a:t>decoder</a:t>
            </a:r>
            <a:r>
              <a:rPr lang="zh-CN" altLang="en-US" dirty="0"/>
              <a:t>，类似于上采样过程</a:t>
            </a:r>
            <a:r>
              <a:rPr lang="en-US" altLang="zh-CN" dirty="0"/>
              <a:t>) </a:t>
            </a:r>
            <a:r>
              <a:rPr lang="zh-CN" altLang="en-US" dirty="0"/>
              <a:t>还原出降水预测的偏差场，最后得到订正后的降水预测结果。</a:t>
            </a:r>
            <a:endParaRPr lang="en-US" altLang="zh-CN" dirty="0"/>
          </a:p>
          <a:p>
            <a:endParaRPr lang="en-US" altLang="zh-CN" dirty="0"/>
          </a:p>
          <a:p>
            <a:r>
              <a:rPr lang="zh-CN" altLang="en-US" b="1" dirty="0"/>
              <a:t>概率性订正模型</a:t>
            </a:r>
            <a:r>
              <a:rPr lang="zh-CN" altLang="en-US" b="0" dirty="0"/>
              <a:t>：以动力模式预测的</a:t>
            </a:r>
            <a:r>
              <a:rPr lang="zh-CN" altLang="en-US" dirty="0"/>
              <a:t>气象要素距平场作为条件，</a:t>
            </a:r>
            <a:r>
              <a:rPr lang="zh-CN" altLang="en-US" b="0" dirty="0"/>
              <a:t>利用条件变分</a:t>
            </a:r>
            <a:r>
              <a:rPr lang="zh-CN" altLang="en-US" dirty="0"/>
              <a:t>自动编码器（</a:t>
            </a:r>
            <a:r>
              <a:rPr lang="en-US" altLang="zh-CN" dirty="0"/>
              <a:t>CVAE</a:t>
            </a:r>
            <a:r>
              <a:rPr lang="zh-CN" altLang="en-US" dirty="0"/>
              <a:t>）模拟降水的条件概率分布，生成大量的成员，获得降水的概率预测结果。</a:t>
            </a:r>
            <a:endParaRPr lang="zh-CN" altLang="en-US" b="0" dirty="0"/>
          </a:p>
        </p:txBody>
      </p:sp>
      <p:sp>
        <p:nvSpPr>
          <p:cNvPr id="4" name="灯片编号占位符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5849300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4294967295"/>
          </p:nvPr>
        </p:nvSpPr>
        <p:spPr/>
        <p:txBody>
          <a:bodyPr/>
          <a:lstStyle/>
          <a:p>
            <a:r>
              <a:rPr lang="en-US" altLang="zh-CN" sz="1200" kern="1200" dirty="0">
                <a:solidFill>
                  <a:schemeClr val="tx1"/>
                </a:solidFill>
                <a:effectLst/>
                <a:latin typeface="+mn-lt"/>
                <a:ea typeface="+mn-ea"/>
                <a:cs typeface="+mn-cs"/>
              </a:rPr>
              <a:t>CHIRPSv2: 0.25º</a:t>
            </a:r>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6464775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a:extLst>
              <a:ext uri="{FF2B5EF4-FFF2-40B4-BE49-F238E27FC236}">
                <a16:creationId xmlns:a16="http://schemas.microsoft.com/office/drawing/2014/main" id="{770AF44C-0173-4901-99C7-BD751E3B97E3}"/>
              </a:ext>
            </a:extLst>
          </p:cNvPr>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备注占位符 2">
            <a:extLst>
              <a:ext uri="{FF2B5EF4-FFF2-40B4-BE49-F238E27FC236}">
                <a16:creationId xmlns:a16="http://schemas.microsoft.com/office/drawing/2014/main" id="{28643584-D3D3-45EC-9F7E-4A5843046E46}"/>
              </a:ext>
            </a:extLst>
          </p:cNvPr>
          <p:cNvSpPr>
            <a:spLocks noGrp="1" noChangeArrowheads="1"/>
          </p:cNvSpPr>
          <p:nvPr>
            <p:ph type="body" idx="4294967295"/>
          </p:nvPr>
        </p:nvSpPr>
        <p:spPr>
          <a:noFill/>
        </p:spPr>
        <p:txBody>
          <a:bodyPr>
            <a:prstTxWarp prst="textNoShape">
              <a:avLst/>
            </a:prstTxWarp>
          </a:bodyPr>
          <a:lstStyle/>
          <a:p>
            <a:pPr eaLnBrk="1" hangingPunct="1"/>
            <a:endParaRPr lang="zh-CN" altLang="en-US" dirty="0"/>
          </a:p>
        </p:txBody>
      </p:sp>
      <p:sp>
        <p:nvSpPr>
          <p:cNvPr id="92164" name="灯片编号占位符 3">
            <a:extLst>
              <a:ext uri="{FF2B5EF4-FFF2-40B4-BE49-F238E27FC236}">
                <a16:creationId xmlns:a16="http://schemas.microsoft.com/office/drawing/2014/main" id="{573F900F-2DB9-4972-B364-3E44D2901A8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61E58C3-BEB7-44F1-86C4-7176DC57F55A}"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4083615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SimSun" panose="02010600030101010101" pitchFamily="2" charset="-122"/>
              </a:rPr>
              <a:t>The system mainly consists of two parts: the feature filtering block and the forecaster block. The feature filtering block is used to select key precursors. The forecaster block is used to make final forecast. The feature filtering block follows the single input layer (the predictor) and the feature mapping module. The variables for the input layer correspond to each physical field</a:t>
            </a:r>
            <a:r>
              <a:rPr lang="en-US" sz="1800" dirty="0">
                <a:effectLst/>
                <a:latin typeface="Times New Roman" panose="02020603050405020304" pitchFamily="18" charset="0"/>
                <a:ea typeface="DengXian" panose="02010600030101010101" pitchFamily="2" charset="-122"/>
              </a:rPr>
              <a:t>,</a:t>
            </a:r>
            <a:r>
              <a:rPr lang="en-US" sz="1800" dirty="0">
                <a:effectLst/>
                <a:latin typeface="Times New Roman" panose="02020603050405020304" pitchFamily="18" charset="0"/>
                <a:ea typeface="SimSun" panose="02010600030101010101" pitchFamily="2" charset="-122"/>
              </a:rPr>
              <a:t> including SST (</a:t>
            </a:r>
            <a:r>
              <a:rPr lang="en-US" sz="1800" dirty="0">
                <a:effectLst/>
                <a:latin typeface="Times New Roman" panose="02020603050405020304" pitchFamily="18" charset="0"/>
                <a:ea typeface="DengXian" panose="02010600030101010101" pitchFamily="2" charset="-122"/>
              </a:rPr>
              <a:t>°C</a:t>
            </a:r>
            <a:r>
              <a:rPr lang="en-US" sz="1800" dirty="0">
                <a:effectLst/>
                <a:latin typeface="Times New Roman" panose="02020603050405020304" pitchFamily="18" charset="0"/>
                <a:ea typeface="SimSun" panose="02010600030101010101" pitchFamily="2" charset="-122"/>
              </a:rPr>
              <a:t>), 10-m wind field (m/s), wind field (m/s) at </a:t>
            </a:r>
            <a:r>
              <a:rPr lang="en-US" sz="1800" dirty="0">
                <a:effectLst/>
                <a:latin typeface="Times New Roman" panose="02020603050405020304" pitchFamily="18" charset="0"/>
                <a:ea typeface="DengXian" panose="02010600030101010101" pitchFamily="2" charset="-122"/>
              </a:rPr>
              <a:t>the </a:t>
            </a:r>
            <a:r>
              <a:rPr lang="en-US" sz="1800" dirty="0">
                <a:effectLst/>
                <a:latin typeface="Times New Roman" panose="02020603050405020304" pitchFamily="18" charset="0"/>
                <a:ea typeface="SimSun" panose="02010600030101010101" pitchFamily="2" charset="-122"/>
              </a:rPr>
              <a:t>850 </a:t>
            </a:r>
            <a:r>
              <a:rPr lang="en-US" sz="1800" dirty="0" err="1">
                <a:effectLst/>
                <a:latin typeface="Times New Roman" panose="02020603050405020304" pitchFamily="18" charset="0"/>
                <a:ea typeface="SimSun" panose="02010600030101010101" pitchFamily="2" charset="-122"/>
              </a:rPr>
              <a:t>hPa</a:t>
            </a:r>
            <a:r>
              <a:rPr lang="en-US" sz="1800" dirty="0">
                <a:effectLst/>
                <a:latin typeface="Times New Roman" panose="02020603050405020304" pitchFamily="18" charset="0"/>
                <a:ea typeface="SimSun" panose="02010600030101010101" pitchFamily="2" charset="-122"/>
              </a:rPr>
              <a:t> pressure level, SLP (</a:t>
            </a:r>
            <a:r>
              <a:rPr lang="en-US" sz="1800" dirty="0" err="1">
                <a:effectLst/>
                <a:latin typeface="Times New Roman" panose="02020603050405020304" pitchFamily="18" charset="0"/>
                <a:ea typeface="SimSun" panose="02010600030101010101" pitchFamily="2" charset="-122"/>
              </a:rPr>
              <a:t>hPa</a:t>
            </a:r>
            <a:r>
              <a:rPr lang="en-US" sz="1800" dirty="0">
                <a:effectLst/>
                <a:latin typeface="Times New Roman" panose="02020603050405020304" pitchFamily="18" charset="0"/>
                <a:ea typeface="SimSun" panose="02010600030101010101" pitchFamily="2" charset="-122"/>
              </a:rPr>
              <a:t>), SSH (m), latent heat flux (W/m</a:t>
            </a:r>
            <a:r>
              <a:rPr lang="en-US" sz="1800" baseline="30000" dirty="0">
                <a:effectLst/>
                <a:latin typeface="Times New Roman" panose="02020603050405020304" pitchFamily="18" charset="0"/>
                <a:ea typeface="SimSun" panose="02010600030101010101" pitchFamily="2" charset="-122"/>
              </a:rPr>
              <a:t>2</a:t>
            </a:r>
            <a:r>
              <a:rPr lang="en-US" sz="1800" dirty="0">
                <a:effectLst/>
                <a:latin typeface="Times New Roman" panose="02020603050405020304" pitchFamily="18" charset="0"/>
                <a:ea typeface="SimSun" panose="02010600030101010101" pitchFamily="2" charset="-122"/>
              </a:rPr>
              <a:t>), surface currents (m/s), </a:t>
            </a:r>
            <a:r>
              <a:rPr lang="en-US" sz="1800" dirty="0">
                <a:effectLst/>
                <a:latin typeface="Times New Roman" panose="02020603050405020304" pitchFamily="18" charset="0"/>
                <a:ea typeface="DengXian" panose="02010600030101010101" pitchFamily="2" charset="-122"/>
              </a:rPr>
              <a:t>20°C</a:t>
            </a:r>
            <a:r>
              <a:rPr lang="en-US" sz="1800" dirty="0">
                <a:effectLst/>
                <a:latin typeface="Times New Roman" panose="02020603050405020304" pitchFamily="18" charset="0"/>
                <a:ea typeface="SimSun" panose="02010600030101010101" pitchFamily="2" charset="-122"/>
              </a:rPr>
              <a:t> isothermal depth (m), mixed layer depth (m) and sea surface salinity (kg/kg) between </a:t>
            </a:r>
            <a:r>
              <a:rPr lang="en-US" sz="1800" dirty="0">
                <a:effectLst/>
                <a:latin typeface="Times New Roman" panose="02020603050405020304" pitchFamily="18" charset="0"/>
                <a:ea typeface="DengXian" panose="02010600030101010101" pitchFamily="2" charset="-122"/>
              </a:rPr>
              <a:t>110°-290°E</a:t>
            </a:r>
            <a:r>
              <a:rPr lang="en-US" sz="1800" dirty="0">
                <a:effectLst/>
                <a:latin typeface="Times New Roman" panose="02020603050405020304" pitchFamily="18" charset="0"/>
                <a:ea typeface="SimSun" panose="02010600030101010101" pitchFamily="2" charset="-122"/>
              </a:rPr>
              <a:t> and </a:t>
            </a:r>
            <a:r>
              <a:rPr lang="en-US" sz="1800" dirty="0">
                <a:effectLst/>
                <a:latin typeface="Times New Roman" panose="02020603050405020304" pitchFamily="18" charset="0"/>
                <a:ea typeface="DengXian" panose="02010600030101010101" pitchFamily="2" charset="-122"/>
              </a:rPr>
              <a:t>60°S–60°N</a:t>
            </a:r>
            <a:r>
              <a:rPr lang="en-US" sz="1800" dirty="0">
                <a:effectLst/>
                <a:latin typeface="Times New Roman" panose="02020603050405020304" pitchFamily="18" charset="0"/>
                <a:ea typeface="SimSun" panose="02010600030101010101" pitchFamily="2" charset="-122"/>
              </a:rPr>
              <a:t> at each time step </a:t>
            </a:r>
            <a:r>
              <a:rPr lang="en-US" sz="1800" dirty="0" err="1">
                <a:effectLst/>
                <a:latin typeface="Times New Roman" panose="02020603050405020304" pitchFamily="18" charset="0"/>
                <a:ea typeface="SimSun" panose="02010600030101010101" pitchFamily="2" charset="-122"/>
              </a:rPr>
              <a:t>τ</a:t>
            </a:r>
            <a:r>
              <a:rPr lang="en-US" sz="1800" dirty="0">
                <a:effectLst/>
                <a:latin typeface="Times New Roman" panose="02020603050405020304" pitchFamily="18" charset="0"/>
                <a:ea typeface="SimSun" panose="02010600030101010101" pitchFamily="2" charset="-122"/>
              </a:rPr>
              <a:t> (in days, one day per increment). The feature filtering block contains</a:t>
            </a:r>
            <a:r>
              <a:rPr lang="en-US" sz="1800" dirty="0">
                <a:effectLst/>
                <a:latin typeface="Times New Roman" panose="02020603050405020304" pitchFamily="18" charset="0"/>
                <a:ea typeface="DengXian" panose="02010600030101010101" pitchFamily="2" charset="-122"/>
              </a:rPr>
              <a:t> a</a:t>
            </a:r>
            <a:r>
              <a:rPr lang="en-US" sz="1800" dirty="0">
                <a:effectLst/>
                <a:latin typeface="Times New Roman" panose="02020603050405020304" pitchFamily="18" charset="0"/>
                <a:ea typeface="SimSun" panose="02010600030101010101" pitchFamily="2" charset="-122"/>
              </a:rPr>
              <a:t> 14-layer </a:t>
            </a:r>
            <a:r>
              <a:rPr lang="en-US" sz="1800" dirty="0" err="1">
                <a:effectLst/>
                <a:latin typeface="Times New Roman" panose="02020603050405020304" pitchFamily="18" charset="0"/>
                <a:ea typeface="SimSun" panose="02010600030101010101" pitchFamily="2" charset="-122"/>
              </a:rPr>
              <a:t>ResNet</a:t>
            </a:r>
            <a:r>
              <a:rPr lang="en-US" sz="1800" dirty="0">
                <a:effectLst/>
                <a:latin typeface="Times New Roman" panose="02020603050405020304" pitchFamily="18" charset="0"/>
                <a:ea typeface="SimSun" panose="02010600030101010101" pitchFamily="2" charset="-122"/>
              </a:rPr>
              <a:t> network, the Taylor diagram module and </a:t>
            </a:r>
            <a:r>
              <a:rPr lang="en-US" sz="1800" dirty="0">
                <a:effectLst/>
                <a:latin typeface="Times New Roman" panose="02020603050405020304" pitchFamily="18" charset="0"/>
                <a:ea typeface="DengXian" panose="02010600030101010101" pitchFamily="2" charset="-122"/>
              </a:rPr>
              <a:t>a </a:t>
            </a:r>
            <a:r>
              <a:rPr lang="en-US" sz="1800" dirty="0">
                <a:effectLst/>
                <a:latin typeface="Times New Roman" panose="02020603050405020304" pitchFamily="18" charset="0"/>
                <a:ea typeface="SimSun" panose="02010600030101010101" pitchFamily="2" charset="-122"/>
              </a:rPr>
              <a:t>key precursor selection module. The forecaster block uses the combined feature maps of the selected key precursors as the new input. The forecasted daily Niño 3.4 index from τ+30 days to τ+360 days is the targeted final output of the whole system.</a:t>
            </a:r>
            <a:endParaRPr lang="en-HK" sz="1800" dirty="0">
              <a:effectLst/>
              <a:latin typeface="Times New Roman" panose="02020603050405020304" pitchFamily="18" charset="0"/>
              <a:ea typeface="SimSu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pPr marL="0" marR="0" lvl="0" indent="0" algn="r" defTabSz="523172" rtl="0" eaLnBrk="1" fontAlgn="auto" latinLnBrk="0" hangingPunct="1">
              <a:lnSpc>
                <a:spcPct val="100000"/>
              </a:lnSpc>
              <a:spcBef>
                <a:spcPts val="0"/>
              </a:spcBef>
              <a:spcAft>
                <a:spcPts val="0"/>
              </a:spcAft>
              <a:buClrTx/>
              <a:buSzTx/>
              <a:buFontTx/>
              <a:buNone/>
              <a:tabLst/>
              <a:defRPr/>
            </a:pPr>
            <a:fld id="{5A6616AA-94C5-42A2-BE49-EE4A3E05C85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523172"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95693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E3808A7F-5A5F-4519-AE39-8DE650A11DDD}"/>
              </a:ext>
            </a:extLst>
          </p:cNvPr>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06961890-7793-428E-AC63-EE39B8417C52}"/>
              </a:ext>
            </a:extLst>
          </p:cNvPr>
          <p:cNvSpPr>
            <a:spLocks noGrp="1" noChangeArrowheads="1"/>
          </p:cNvSpPr>
          <p:nvPr>
            <p:ph type="body" idx="4294967295"/>
          </p:nvPr>
        </p:nvSpPr>
        <p:spPr>
          <a:noFill/>
        </p:spPr>
        <p:txBody>
          <a:bodyPr>
            <a:prstTxWarp prst="textNoShape">
              <a:avLst/>
            </a:prstTxWarp>
          </a:bodyPr>
          <a:lstStyle/>
          <a:p>
            <a:pPr eaLnBrk="1" hangingPunct="1"/>
            <a:r>
              <a:rPr lang="en-US" altLang="zh-CN" dirty="0"/>
              <a:t>CNN</a:t>
            </a:r>
            <a:r>
              <a:rPr lang="zh-CN" altLang="en-US" dirty="0"/>
              <a:t>和</a:t>
            </a:r>
            <a:r>
              <a:rPr lang="en-US" altLang="zh-CN" dirty="0" err="1"/>
              <a:t>ConvLSTM</a:t>
            </a:r>
            <a:r>
              <a:rPr lang="zh-CN" altLang="en-US" dirty="0"/>
              <a:t>模型对</a:t>
            </a:r>
            <a:r>
              <a:rPr lang="en-US" altLang="zh-CN" dirty="0"/>
              <a:t>2019/20</a:t>
            </a:r>
            <a:r>
              <a:rPr lang="zh-CN" altLang="en-US" dirty="0"/>
              <a:t>年弱厄尔尼诺事件的预测技巧相似，而对</a:t>
            </a:r>
            <a:r>
              <a:rPr lang="en-US" altLang="zh-CN" dirty="0"/>
              <a:t>2020/21</a:t>
            </a:r>
            <a:r>
              <a:rPr lang="zh-CN" altLang="en-US" dirty="0"/>
              <a:t>年拉尼娜事件的预测在</a:t>
            </a:r>
            <a:r>
              <a:rPr lang="en-US" altLang="zh-CN" dirty="0" err="1"/>
              <a:t>ConvLSTM</a:t>
            </a:r>
            <a:r>
              <a:rPr lang="zh-CN" altLang="en-US" dirty="0"/>
              <a:t>中更为出色，</a:t>
            </a:r>
            <a:r>
              <a:rPr lang="en-US" altLang="zh-CN" dirty="0" err="1"/>
              <a:t>ConvLSTM</a:t>
            </a:r>
            <a:r>
              <a:rPr lang="zh-CN" altLang="en-US" dirty="0"/>
              <a:t>可以通过适当考虑初始条件中的时间序列来进一步提高</a:t>
            </a:r>
            <a:r>
              <a:rPr lang="en-US" altLang="zh-CN" dirty="0"/>
              <a:t>ENSO</a:t>
            </a:r>
            <a:r>
              <a:rPr lang="zh-CN" altLang="en-US" dirty="0"/>
              <a:t>预报技能</a:t>
            </a:r>
            <a:endParaRPr lang="en-US" altLang="zh-CN" dirty="0"/>
          </a:p>
        </p:txBody>
      </p:sp>
      <p:sp>
        <p:nvSpPr>
          <p:cNvPr id="79876" name="Slide Number Placeholder 3">
            <a:extLst>
              <a:ext uri="{FF2B5EF4-FFF2-40B4-BE49-F238E27FC236}">
                <a16:creationId xmlns:a16="http://schemas.microsoft.com/office/drawing/2014/main" id="{FDE8DF70-13FA-4C8E-8E13-856D1F9FCB1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74DA06B8-9DA2-4565-A2BA-2BA8C9FAD9D4}"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436048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4294967295"/>
          </p:nvPr>
        </p:nvSpPr>
        <p:spPr/>
        <p:txBody>
          <a:bodyPr/>
          <a:lstStyle/>
          <a:p>
            <a:r>
              <a:rPr lang="zh-CN" altLang="en-US"/>
              <a:t>多任务模型由三个输入层，三个通道注意力层、七个卷积层、两个最大池化层、四个空间注意力层，四个LSTM层以及四个输出层组成。选取连续3个月的气候要素作为预测因子，输送到深度学习模型中，输入的变量分别为海温，热含量，表面经向风，表面纬向风。输出为不同年份的秋季Nino</a:t>
            </a:r>
            <a:r>
              <a:rPr lang="en-US" altLang="zh-CN"/>
              <a:t>3.4</a:t>
            </a:r>
            <a:r>
              <a:rPr lang="zh-CN" altLang="en-US"/>
              <a:t>指数，印度洋东极子指数，西极子指数，以及DMI指数。这样的模型框架有助于模型在时空特征提取过程中共享提取的特征，即提取的特征包括 IOD整体特征，印度洋东极子，印度洋西极子，并考虑厄尔尼诺的作用。</a:t>
            </a:r>
          </a:p>
        </p:txBody>
      </p:sp>
      <p:sp>
        <p:nvSpPr>
          <p:cNvPr id="4" name="灯片编号占位符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4294967295"/>
          </p:nvPr>
        </p:nvSpPr>
        <p:spPr/>
        <p:txBody>
          <a:bodyPr/>
          <a:lstStyle/>
          <a:p>
            <a:r>
              <a:rPr lang="zh-CN" altLang="en-US" dirty="0"/>
              <a:t>通过对过去四十年间的回报，</a:t>
            </a:r>
            <a:r>
              <a:rPr lang="zh-CN" altLang="en-US" dirty="0">
                <a:sym typeface="+mn-ea"/>
              </a:rPr>
              <a:t>多任务</a:t>
            </a:r>
            <a:r>
              <a:rPr lang="zh-CN" altLang="en-US" dirty="0"/>
              <a:t>可以很好地预测秋季IOD事件，最长可达7个月，超过了本研究中用于比较的大多数动力气候预报系统。</a:t>
            </a:r>
          </a:p>
          <a:p>
            <a:r>
              <a:rPr lang="zh-CN" altLang="en-US" dirty="0"/>
              <a:t>与其他</a:t>
            </a:r>
            <a:r>
              <a:rPr lang="en-US" altLang="zh-CN" dirty="0"/>
              <a:t>AI</a:t>
            </a:r>
            <a:r>
              <a:rPr lang="zh-CN" altLang="en-US" dirty="0"/>
              <a:t>预测模型相比，也有着较好的预测效果。</a:t>
            </a:r>
          </a:p>
          <a:p>
            <a:r>
              <a:rPr lang="zh-CN" altLang="en-US" dirty="0">
                <a:sym typeface="+mn-ea"/>
              </a:rPr>
              <a:t>多任务</a:t>
            </a:r>
            <a:r>
              <a:rPr lang="zh-CN" altLang="en-US" dirty="0"/>
              <a:t>可以帮助评估不同预测因子的重要性，并正确地捕捉到IOD与预测因子之间的非线性关系。</a:t>
            </a:r>
          </a:p>
        </p:txBody>
      </p:sp>
      <p:sp>
        <p:nvSpPr>
          <p:cNvPr id="4" name="灯片编号占位符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Unet</a:t>
            </a:r>
            <a:r>
              <a:rPr lang="en-US" altLang="zh-CN" dirty="0"/>
              <a:t>: </a:t>
            </a:r>
            <a:r>
              <a:rPr lang="zh-CN" altLang="en-US" dirty="0"/>
              <a:t>利用卷积来提取空间特征，池化凝练信息，然后上采样</a:t>
            </a:r>
            <a:r>
              <a:rPr lang="en-US" altLang="zh-CN" dirty="0"/>
              <a:t>+</a:t>
            </a:r>
            <a:r>
              <a:rPr lang="zh-CN" altLang="en-US" dirty="0"/>
              <a:t>非线性卷积（反卷积），获得预测对象的空间场信息。跳跃连接是把下采样丢失的特征连接到上采样过程中。</a:t>
            </a:r>
            <a:endParaRPr lang="en-US" altLang="zh-CN" dirty="0"/>
          </a:p>
          <a:p>
            <a:endParaRPr lang="en-US" altLang="zh-CN" dirty="0"/>
          </a:p>
          <a:p>
            <a:r>
              <a:rPr lang="zh-CN" altLang="en-US" dirty="0"/>
              <a:t>TUnet是由西太副高预测模型和降水预测模型两个Unet模型组成，</a:t>
            </a:r>
            <a:r>
              <a:rPr lang="en-US" altLang="zh-CN" dirty="0">
                <a:sym typeface="+mn-ea"/>
              </a:rPr>
              <a:t>a</a:t>
            </a:r>
            <a:r>
              <a:rPr lang="zh-CN" altLang="en-US" dirty="0">
                <a:sym typeface="+mn-ea"/>
              </a:rPr>
              <a:t>为TUnet模型流程图，</a:t>
            </a:r>
            <a:r>
              <a:rPr lang="en-US" altLang="zh-CN" dirty="0">
                <a:sym typeface="+mn-ea"/>
              </a:rPr>
              <a:t>b</a:t>
            </a:r>
            <a:r>
              <a:rPr lang="zh-CN" altLang="en-US" dirty="0">
                <a:sym typeface="+mn-ea"/>
              </a:rPr>
              <a:t>和</a:t>
            </a:r>
            <a:r>
              <a:rPr lang="en-US" altLang="zh-CN" dirty="0">
                <a:sym typeface="+mn-ea"/>
              </a:rPr>
              <a:t>c</a:t>
            </a:r>
            <a:r>
              <a:rPr lang="zh-CN" altLang="en-US" dirty="0">
                <a:sym typeface="+mn-ea"/>
              </a:rPr>
              <a:t>为两个Unet模型的内部结构。</a:t>
            </a:r>
            <a:r>
              <a:rPr lang="zh-CN" altLang="en-US" dirty="0"/>
              <a:t>先用预测因子提前四个月预测夏季</a:t>
            </a:r>
            <a:r>
              <a:rPr lang="zh-CN" altLang="en-US" dirty="0">
                <a:sym typeface="+mn-ea"/>
              </a:rPr>
              <a:t>西太副高</a:t>
            </a:r>
            <a:r>
              <a:rPr lang="zh-CN" altLang="en-US" dirty="0"/>
              <a:t>相关的六个环流变量之后，再根据</a:t>
            </a:r>
            <a:r>
              <a:rPr lang="zh-CN" altLang="en-US" dirty="0">
                <a:sym typeface="+mn-ea"/>
              </a:rPr>
              <a:t>西太副高</a:t>
            </a:r>
            <a:r>
              <a:rPr lang="zh-CN" altLang="en-US" dirty="0"/>
              <a:t>的预测结果、热含量和表面温度来构建同期降水预测模型。</a:t>
            </a:r>
          </a:p>
          <a:p>
            <a:r>
              <a:rPr lang="zh-CN" altLang="en-US" dirty="0">
                <a:sym typeface="+mn-ea"/>
              </a:rPr>
              <a:t>西太副高</a:t>
            </a:r>
            <a:r>
              <a:rPr lang="zh-CN" altLang="en-US" dirty="0"/>
              <a:t>预测模型是将提前四个月对外长波辐射（OLR）、热含量(海洋上层300m的平均温度)、表面温度以及200 hPa、500 hPa和850 hPa的位势高度和经纬风总共12个变量作为预测因子，通过多任务学习的方式同时输出（80°-165°E、7.5°-47.5°N）范围内的500 hPa和850 hPa的位势高度和经纬风6个</a:t>
            </a:r>
            <a:r>
              <a:rPr lang="zh-CN" altLang="en-US" dirty="0">
                <a:sym typeface="+mn-ea"/>
              </a:rPr>
              <a:t>西太副高</a:t>
            </a:r>
            <a:r>
              <a:rPr lang="zh-CN" altLang="en-US" dirty="0"/>
              <a:t>环流变量。</a:t>
            </a:r>
          </a:p>
          <a:p>
            <a:r>
              <a:rPr lang="zh-CN" altLang="en-US" dirty="0">
                <a:sym typeface="+mn-ea"/>
              </a:rPr>
              <a:t>西太副高</a:t>
            </a:r>
            <a:r>
              <a:rPr lang="zh-CN" altLang="en-US" dirty="0"/>
              <a:t>预测模型输出的6个变量和</a:t>
            </a:r>
            <a:r>
              <a:rPr lang="zh-CN" altLang="en-US" dirty="0">
                <a:sym typeface="+mn-ea"/>
              </a:rPr>
              <a:t>提前四个月的表面温度和热含量</a:t>
            </a:r>
            <a:r>
              <a:rPr lang="zh-CN" altLang="en-US" dirty="0"/>
              <a:t>输入到另一个Unet模型来得到长江中下游范围内的同期降水。</a:t>
            </a:r>
          </a:p>
        </p:txBody>
      </p:sp>
      <p:sp>
        <p:nvSpPr>
          <p:cNvPr id="4" name="灯片编号占位符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586727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4294967295"/>
          </p:nvPr>
        </p:nvSpPr>
        <p:spPr/>
        <p:txBody>
          <a:bodyPr/>
          <a:lstStyle/>
          <a:p>
            <a:r>
              <a:rPr lang="en-US" altLang="zh-CN" sz="1200" kern="1200" dirty="0">
                <a:solidFill>
                  <a:schemeClr val="tx1"/>
                </a:solidFill>
                <a:effectLst/>
                <a:latin typeface="+mn-lt"/>
                <a:ea typeface="+mn-ea"/>
                <a:cs typeface="+mn-cs"/>
              </a:rPr>
              <a:t>CHIRPSv2: 0.25º</a:t>
            </a:r>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646477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4294967295"/>
          </p:nvPr>
        </p:nvSpPr>
        <p:spPr/>
        <p:txBody>
          <a:bodyPr/>
          <a:lstStyle/>
          <a:p>
            <a:r>
              <a:rPr lang="en-US" altLang="zh-CN" sz="1200" kern="1200" dirty="0">
                <a:solidFill>
                  <a:schemeClr val="tx1"/>
                </a:solidFill>
                <a:effectLst/>
                <a:latin typeface="+mn-lt"/>
                <a:ea typeface="+mn-ea"/>
                <a:cs typeface="+mn-cs"/>
              </a:rPr>
              <a:t>CHIRPSv2: 0.25º</a:t>
            </a:r>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A7AAB52-D565-40BC-AAE2-6E5128A2FFE4}" type="slidenum">
              <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971162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Master" Target="../slideMasters/slideMaster1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8.pn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4.xml"/><Relationship Id="rId4" Type="http://schemas.openxmlformats.org/officeDocument/2006/relationships/image" Target="../media/image18.png"/></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4.xml"/><Relationship Id="rId4" Type="http://schemas.openxmlformats.org/officeDocument/2006/relationships/image" Target="../media/image18.png"/></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4.xml"/><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9.png"/></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5.xml"/><Relationship Id="rId4" Type="http://schemas.openxmlformats.org/officeDocument/2006/relationships/image" Target="../media/image19.png"/></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5.xml"/><Relationship Id="rId4" Type="http://schemas.openxmlformats.org/officeDocument/2006/relationships/image" Target="../media/image19.png"/></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5.xml"/><Relationship Id="rId4" Type="http://schemas.openxmlformats.org/officeDocument/2006/relationships/image" Target="../media/image19.png"/></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Master" Target="../slideMasters/slideMaster16.xml"/><Relationship Id="rId5" Type="http://schemas.openxmlformats.org/officeDocument/2006/relationships/tags" Target="../tags/tag72.xml"/><Relationship Id="rId4" Type="http://schemas.openxmlformats.org/officeDocument/2006/relationships/tags" Target="../tags/tag71.xml"/></Relationships>
</file>

<file path=ppt/slideLayouts/_rels/slideLayout178.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16.xml"/><Relationship Id="rId5" Type="http://schemas.openxmlformats.org/officeDocument/2006/relationships/tags" Target="../tags/tag77.xml"/><Relationship Id="rId4" Type="http://schemas.openxmlformats.org/officeDocument/2006/relationships/tags" Target="../tags/tag76.xml"/></Relationships>
</file>

<file path=ppt/slideLayouts/_rels/slideLayout179.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slideMaster" Target="../slideMasters/slideMaster16.xml"/><Relationship Id="rId5" Type="http://schemas.openxmlformats.org/officeDocument/2006/relationships/tags" Target="../tags/tag82.xml"/><Relationship Id="rId4" Type="http://schemas.openxmlformats.org/officeDocument/2006/relationships/tags" Target="../tags/tag8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80.xml.rels><?xml version="1.0" encoding="UTF-8" standalone="yes"?>
<Relationships xmlns="http://schemas.openxmlformats.org/package/2006/relationships"><Relationship Id="rId3" Type="http://schemas.openxmlformats.org/officeDocument/2006/relationships/tags" Target="../tags/tag85.xml"/><Relationship Id="rId7" Type="http://schemas.openxmlformats.org/officeDocument/2006/relationships/slideMaster" Target="../slideMasters/slideMaster16.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s>
</file>

<file path=ppt/slideLayouts/_rels/slideLayout181.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9"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slideMaster" Target="../slideMasters/slideMaster16.xml"/><Relationship Id="rId4" Type="http://schemas.openxmlformats.org/officeDocument/2006/relationships/tags" Target="../tags/tag100.xml"/></Relationships>
</file>

<file path=ppt/slideLayouts/_rels/slideLayout183.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3" Type="http://schemas.openxmlformats.org/officeDocument/2006/relationships/tags" Target="../tags/tag106.xml"/><Relationship Id="rId7" Type="http://schemas.openxmlformats.org/officeDocument/2006/relationships/slideMaster" Target="../slideMasters/slideMaster1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s>
</file>

<file path=ppt/slideLayouts/_rels/slideLayout185.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Master" Target="../slideMasters/slideMaster16.xml"/><Relationship Id="rId5" Type="http://schemas.openxmlformats.org/officeDocument/2006/relationships/tags" Target="../tags/tag114.xml"/><Relationship Id="rId4" Type="http://schemas.openxmlformats.org/officeDocument/2006/relationships/tags" Target="../tags/tag113.xml"/></Relationships>
</file>

<file path=ppt/slideLayouts/_rels/slideLayout186.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slideMaster" Target="../slideMasters/slideMaster16.xml"/><Relationship Id="rId4" Type="http://schemas.openxmlformats.org/officeDocument/2006/relationships/tags" Target="../tags/tag118.xml"/></Relationships>
</file>

<file path=ppt/slideLayouts/_rels/slideLayout187.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Master" Target="../slideMasters/slideMaster16.xml"/><Relationship Id="rId5" Type="http://schemas.openxmlformats.org/officeDocument/2006/relationships/tags" Target="../tags/tag123.xml"/><Relationship Id="rId4" Type="http://schemas.openxmlformats.org/officeDocument/2006/relationships/tags" Target="../tags/tag12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8.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8.xml"/><Relationship Id="rId4" Type="http://schemas.openxmlformats.org/officeDocument/2006/relationships/image" Target="../media/image6.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8.xml"/><Relationship Id="rId4" Type="http://schemas.openxmlformats.org/officeDocument/2006/relationships/image" Target="../media/image6.png"/></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616FFA-0B63-4D9B-9264-FD9D0AE1F5C7}" type="datetime1">
              <a:rPr lang="zh-CN" altLang="en-US" smtClean="0"/>
              <a:t>2026/5/12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EF91FD9-D148-4350-9A89-F2A942C6D16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BA3C3F63-9848-42B6-8AF4-A31938405347}"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5" y="44521"/>
            <a:ext cx="1351652"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培育成效</a:t>
            </a:r>
            <a:r>
              <a:rPr lang="en-US" altLang="zh-CN" sz="1800" b="1" dirty="0">
                <a:latin typeface="微软雅黑" panose="020B0503020204020204" pitchFamily="34" charset="-122"/>
                <a:ea typeface="微软雅黑" panose="020B0503020204020204" pitchFamily="34" charset="-122"/>
              </a:rPr>
              <a:t>-4</a:t>
            </a:r>
            <a:endParaRPr lang="zh-CN" altLang="en-US" sz="1800" b="1"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418DF500-4048-4298-899B-8E438D82545D}"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1729961"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培育成效</a:t>
            </a:r>
            <a:r>
              <a:rPr lang="en-US" altLang="zh-CN" sz="2400" b="1" dirty="0">
                <a:latin typeface="微软雅黑" panose="020B0503020204020204" pitchFamily="34" charset="-122"/>
                <a:ea typeface="微软雅黑" panose="020B0503020204020204" pitchFamily="34" charset="-122"/>
              </a:rPr>
              <a:t>-2</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80392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D796D746-EC84-4D05-84E0-807A8B10F501}"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1729961"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培育成效</a:t>
            </a:r>
            <a:r>
              <a:rPr lang="en-US" altLang="zh-CN" sz="2400" b="1" dirty="0">
                <a:latin typeface="微软雅黑" panose="020B0503020204020204" pitchFamily="34" charset="-122"/>
                <a:ea typeface="微软雅黑" panose="020B0503020204020204" pitchFamily="34" charset="-122"/>
              </a:rPr>
              <a:t>-3</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602540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4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BA3C3F63-9848-42B6-8AF4-A31938405347}"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1729961"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培育成效</a:t>
            </a:r>
            <a:r>
              <a:rPr lang="en-US" altLang="zh-CN" sz="2400" b="1" dirty="0">
                <a:latin typeface="微软雅黑" panose="020B0503020204020204" pitchFamily="34" charset="-122"/>
                <a:ea typeface="微软雅黑" panose="020B0503020204020204" pitchFamily="34" charset="-122"/>
              </a:rPr>
              <a:t>-4</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076492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5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C5CA0C95-1481-4FD9-9DAA-3B350433E73B}"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1729961"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培育成效</a:t>
            </a:r>
            <a:r>
              <a:rPr lang="en-US" altLang="zh-CN" sz="2400" b="1" dirty="0">
                <a:latin typeface="微软雅黑" panose="020B0503020204020204" pitchFamily="34" charset="-122"/>
                <a:ea typeface="微软雅黑" panose="020B0503020204020204" pitchFamily="34" charset="-122"/>
              </a:rPr>
              <a:t>-5</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870687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愿景规划">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53527505-D2BC-4649-B5A4-A27822E5A51A}"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愿景规划</a:t>
            </a:r>
          </a:p>
        </p:txBody>
      </p:sp>
    </p:spTree>
    <p:extLst>
      <p:ext uri="{BB962C8B-B14F-4D97-AF65-F5344CB8AC3E}">
        <p14:creationId xmlns:p14="http://schemas.microsoft.com/office/powerpoint/2010/main" val="146742377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空白-1">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A002A1C4-B24F-45AD-A6DE-A9DDB2370569}"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447392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3C60FB8-8565-475B-A814-10A12BD7F4C7}" type="datetime1">
              <a:rPr lang="zh-CN" altLang="en-US" smtClean="0"/>
              <a:t>2026/5/12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F91FD9-D148-4350-9A89-F2A942C6D16E}" type="slidenum">
              <a:rPr lang="zh-CN" altLang="en-US" smtClean="0"/>
              <a:t>‹#›</a:t>
            </a:fld>
            <a:endParaRPr lang="zh-CN" altLang="en-US"/>
          </a:p>
        </p:txBody>
      </p:sp>
    </p:spTree>
    <p:extLst>
      <p:ext uri="{BB962C8B-B14F-4D97-AF65-F5344CB8AC3E}">
        <p14:creationId xmlns:p14="http://schemas.microsoft.com/office/powerpoint/2010/main" val="305727304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ltLang="zh-CN"/>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Date Placeholder 3"/>
          <p:cNvSpPr>
            <a:spLocks noGrp="1"/>
          </p:cNvSpPr>
          <p:nvPr>
            <p:ph type="dt" sz="half" idx="10"/>
          </p:nvPr>
        </p:nvSpPr>
        <p:spPr>
          <a:xfrm>
            <a:off x="628650" y="6356350"/>
            <a:ext cx="2057400" cy="365125"/>
          </a:xfrm>
          <a:prstGeom prst="rect">
            <a:avLst/>
          </a:prstGeom>
        </p:spPr>
        <p:txBody>
          <a:bodyPr/>
          <a:lstStyle>
            <a:lvl1pPr eaLnBrk="0" hangingPunct="0">
              <a:defRPr/>
            </a:lvl1pPr>
          </a:lstStyle>
          <a:p>
            <a:pPr>
              <a:defRPr/>
            </a:pPr>
            <a:fld id="{A578AF0F-8A2D-409E-8E06-47DE3F2BA57D}" type="datetime1">
              <a:rPr lang="zh-CN" altLang="en-US" smtClean="0"/>
              <a:t>2026/5/12</a:t>
            </a:fld>
            <a:endParaRPr lang="zh-CN" altLang="en-US"/>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eaLnBrk="0" hangingPunct="0">
              <a:defRPr/>
            </a:lvl1pPr>
          </a:lstStyle>
          <a:p>
            <a:pPr>
              <a:defRPr/>
            </a:pPr>
            <a:endParaRPr lang="zh-CN" altLang="en-US"/>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lvl1pPr eaLnBrk="0" hangingPunct="0">
              <a:defRPr/>
            </a:lvl1pPr>
          </a:lstStyle>
          <a:p>
            <a:pPr>
              <a:defRPr/>
            </a:pPr>
            <a:fld id="{61C81893-5429-466A-8DC0-8C341D78C51F}" type="slidenum">
              <a:rPr lang="zh-CN" altLang="en-US"/>
              <a:pPr>
                <a:defRPr/>
              </a:pPr>
              <a:t>‹#›</a:t>
            </a:fld>
            <a:endParaRPr lang="zh-CN" altLang="en-US"/>
          </a:p>
        </p:txBody>
      </p:sp>
    </p:spTree>
    <p:extLst>
      <p:ext uri="{BB962C8B-B14F-4D97-AF65-F5344CB8AC3E}">
        <p14:creationId xmlns:p14="http://schemas.microsoft.com/office/powerpoint/2010/main" val="427351409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6A5983C2-858F-8749-BDCB-3F4327385C22}" type="slidenum">
              <a:rPr kumimoji="1" lang="zh-CN" altLang="en-US" smtClean="0"/>
              <a:t>‹#›</a:t>
            </a:fld>
            <a:endParaRPr kumimoji="1" lang="zh-CN" altLang="en-US"/>
          </a:p>
        </p:txBody>
      </p:sp>
    </p:spTree>
    <p:extLst>
      <p:ext uri="{BB962C8B-B14F-4D97-AF65-F5344CB8AC3E}">
        <p14:creationId xmlns:p14="http://schemas.microsoft.com/office/powerpoint/2010/main" val="340944799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cxnSp>
        <p:nvCxnSpPr>
          <p:cNvPr id="7" name="直接连接符 6">
            <a:extLst>
              <a:ext uri="{FF2B5EF4-FFF2-40B4-BE49-F238E27FC236}">
                <a16:creationId xmlns:a16="http://schemas.microsoft.com/office/drawing/2014/main" id="{CF30B8D0-2D5E-4E63-5628-9D4CEAB8ACE3}"/>
              </a:ext>
            </a:extLst>
          </p:cNvPr>
          <p:cNvCxnSpPr/>
          <p:nvPr userDrawn="1"/>
        </p:nvCxnSpPr>
        <p:spPr>
          <a:xfrm>
            <a:off x="9993" y="764704"/>
            <a:ext cx="9124021"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8" name="等腰三角形 10">
            <a:extLst>
              <a:ext uri="{FF2B5EF4-FFF2-40B4-BE49-F238E27FC236}">
                <a16:creationId xmlns:a16="http://schemas.microsoft.com/office/drawing/2014/main" id="{E0C97350-ECE6-3682-4E5E-A175D7A27B75}"/>
              </a:ext>
            </a:extLst>
          </p:cNvPr>
          <p:cNvSpPr/>
          <p:nvPr userDrawn="1"/>
        </p:nvSpPr>
        <p:spPr>
          <a:xfrm>
            <a:off x="3699782" y="6309320"/>
            <a:ext cx="382332" cy="561315"/>
          </a:xfrm>
          <a:prstGeom prst="triangle">
            <a:avLst>
              <a:gd name="adj" fmla="val 0"/>
            </a:avLst>
          </a:prstGeom>
          <a:solidFill>
            <a:srgbClr val="7A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773"/>
          </a:p>
        </p:txBody>
      </p:sp>
      <p:sp>
        <p:nvSpPr>
          <p:cNvPr id="9" name="矩形 8">
            <a:extLst>
              <a:ext uri="{FF2B5EF4-FFF2-40B4-BE49-F238E27FC236}">
                <a16:creationId xmlns:a16="http://schemas.microsoft.com/office/drawing/2014/main" id="{CF12EE93-E2E5-F4D8-B826-2F61CA63E8AE}"/>
              </a:ext>
            </a:extLst>
          </p:cNvPr>
          <p:cNvSpPr/>
          <p:nvPr userDrawn="1"/>
        </p:nvSpPr>
        <p:spPr>
          <a:xfrm>
            <a:off x="-8122" y="6309320"/>
            <a:ext cx="3707904" cy="561315"/>
          </a:xfrm>
          <a:prstGeom prst="rect">
            <a:avLst/>
          </a:prstGeom>
          <a:solidFill>
            <a:srgbClr val="7A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73"/>
          </a:p>
        </p:txBody>
      </p:sp>
      <p:cxnSp>
        <p:nvCxnSpPr>
          <p:cNvPr id="10" name="直接连接符 21">
            <a:extLst>
              <a:ext uri="{FF2B5EF4-FFF2-40B4-BE49-F238E27FC236}">
                <a16:creationId xmlns:a16="http://schemas.microsoft.com/office/drawing/2014/main" id="{36669506-57FD-D650-53A2-606BC34AE405}"/>
              </a:ext>
            </a:extLst>
          </p:cNvPr>
          <p:cNvCxnSpPr/>
          <p:nvPr userDrawn="1"/>
        </p:nvCxnSpPr>
        <p:spPr>
          <a:xfrm>
            <a:off x="1" y="6267548"/>
            <a:ext cx="3731606"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1" name="直接连接符 22">
            <a:extLst>
              <a:ext uri="{FF2B5EF4-FFF2-40B4-BE49-F238E27FC236}">
                <a16:creationId xmlns:a16="http://schemas.microsoft.com/office/drawing/2014/main" id="{E44318EE-7B1B-2366-F81F-3FF9A6792A2F}"/>
              </a:ext>
            </a:extLst>
          </p:cNvPr>
          <p:cNvCxnSpPr/>
          <p:nvPr userDrawn="1"/>
        </p:nvCxnSpPr>
        <p:spPr>
          <a:xfrm>
            <a:off x="4101055" y="6813376"/>
            <a:ext cx="5031470"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2" name="直接连接符 23">
            <a:extLst>
              <a:ext uri="{FF2B5EF4-FFF2-40B4-BE49-F238E27FC236}">
                <a16:creationId xmlns:a16="http://schemas.microsoft.com/office/drawing/2014/main" id="{133C6B38-3DFF-D748-999E-3FB956E35F3E}"/>
              </a:ext>
            </a:extLst>
          </p:cNvPr>
          <p:cNvCxnSpPr/>
          <p:nvPr userDrawn="1"/>
        </p:nvCxnSpPr>
        <p:spPr>
          <a:xfrm>
            <a:off x="3726844" y="6267549"/>
            <a:ext cx="374210" cy="545828"/>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13" name="TextBox 7">
            <a:extLst>
              <a:ext uri="{FF2B5EF4-FFF2-40B4-BE49-F238E27FC236}">
                <a16:creationId xmlns:a16="http://schemas.microsoft.com/office/drawing/2014/main" id="{5538478C-81BB-89B6-E2FB-3A0D16689BCF}"/>
              </a:ext>
            </a:extLst>
          </p:cNvPr>
          <p:cNvSpPr txBox="1"/>
          <p:nvPr userDrawn="1"/>
        </p:nvSpPr>
        <p:spPr>
          <a:xfrm>
            <a:off x="428363" y="6276363"/>
            <a:ext cx="2842320" cy="230832"/>
          </a:xfrm>
          <a:prstGeom prst="rect">
            <a:avLst/>
          </a:prstGeom>
          <a:noFill/>
        </p:spPr>
        <p:txBody>
          <a:bodyPr wrap="square" rtlCol="0">
            <a:spAutoFit/>
          </a:bodyPr>
          <a:lstStyle/>
          <a:p>
            <a:pPr algn="ctr"/>
            <a:r>
              <a:rPr lang="zh-CN" altLang="en-US" sz="900" b="0" i="0" baseline="0" dirty="0">
                <a:solidFill>
                  <a:schemeClr val="bg1"/>
                </a:solidFill>
              </a:rPr>
              <a:t>面向神威太湖之光的地震模拟并行优化方法研究</a:t>
            </a:r>
            <a:endParaRPr lang="zh-CN" altLang="en-US" sz="773" b="0" i="0" baseline="0" dirty="0">
              <a:solidFill>
                <a:schemeClr val="bg1"/>
              </a:solidFill>
            </a:endParaRPr>
          </a:p>
        </p:txBody>
      </p:sp>
      <p:pic>
        <p:nvPicPr>
          <p:cNvPr id="14" name="Picture 2">
            <a:extLst>
              <a:ext uri="{FF2B5EF4-FFF2-40B4-BE49-F238E27FC236}">
                <a16:creationId xmlns:a16="http://schemas.microsoft.com/office/drawing/2014/main" id="{0F5752DE-3E8E-DE58-15BD-6B9CA6CCC12E}"/>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532443" y="6172730"/>
            <a:ext cx="583459" cy="685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灯片编号占位符 5">
            <a:extLst>
              <a:ext uri="{FF2B5EF4-FFF2-40B4-BE49-F238E27FC236}">
                <a16:creationId xmlns:a16="http://schemas.microsoft.com/office/drawing/2014/main" id="{3AB97B13-EA68-D4B2-B9D0-D0274E00D2AB}"/>
              </a:ext>
            </a:extLst>
          </p:cNvPr>
          <p:cNvSpPr txBox="1">
            <a:spLocks/>
          </p:cNvSpPr>
          <p:nvPr userDrawn="1"/>
        </p:nvSpPr>
        <p:spPr>
          <a:xfrm>
            <a:off x="6156176" y="6386187"/>
            <a:ext cx="2133600" cy="365125"/>
          </a:xfrm>
          <a:prstGeom prst="rect">
            <a:avLst/>
          </a:prstGeom>
        </p:spPr>
        <p:txBody>
          <a:bodyPr vert="horz" lIns="51435" tIns="25718" rIns="51435" bIns="25718"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z="675" smtClean="0"/>
              <a:pPr/>
              <a:t>‹#›</a:t>
            </a:fld>
            <a:endParaRPr lang="zh-CN" altLang="en-US" sz="675" dirty="0"/>
          </a:p>
        </p:txBody>
      </p:sp>
    </p:spTree>
    <p:extLst>
      <p:ext uri="{BB962C8B-B14F-4D97-AF65-F5344CB8AC3E}">
        <p14:creationId xmlns:p14="http://schemas.microsoft.com/office/powerpoint/2010/main" val="773391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C5CA0C95-1481-4FD9-9DAA-3B350433E73B}"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5" y="44521"/>
            <a:ext cx="1351652"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培育成效</a:t>
            </a:r>
            <a:r>
              <a:rPr lang="en-US" altLang="zh-CN" sz="1800" b="1" dirty="0">
                <a:latin typeface="微软雅黑" panose="020B0503020204020204" pitchFamily="34" charset="-122"/>
                <a:ea typeface="微软雅黑" panose="020B0503020204020204" pitchFamily="34" charset="-122"/>
              </a:rPr>
              <a:t>-5</a:t>
            </a:r>
            <a:endParaRPr lang="zh-CN" altLang="en-US" sz="1800" b="1"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6A5983C2-858F-8749-BDCB-3F4327385C22}" type="slidenum">
              <a:rPr kumimoji="1" lang="zh-CN" altLang="en-US" smtClean="0"/>
              <a:t>‹#›</a:t>
            </a:fld>
            <a:endParaRPr kumimoji="1" lang="zh-CN" altLang="en-US"/>
          </a:p>
        </p:txBody>
      </p:sp>
    </p:spTree>
    <p:extLst>
      <p:ext uri="{BB962C8B-B14F-4D97-AF65-F5344CB8AC3E}">
        <p14:creationId xmlns:p14="http://schemas.microsoft.com/office/powerpoint/2010/main" val="343748223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9"/>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9"/>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467710814"/>
      </p:ext>
    </p:extLst>
  </p:cSld>
  <p:clrMapOvr>
    <a:masterClrMapping/>
  </p:clrMapOvr>
  <p:hf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1"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6A5983C2-858F-8749-BDCB-3F4327385C22}" type="slidenum">
              <a:rPr kumimoji="1" lang="zh-CN" altLang="en-US" smtClean="0"/>
              <a:t>‹#›</a:t>
            </a:fld>
            <a:endParaRPr kumimoji="1" lang="zh-CN" altLang="en-US"/>
          </a:p>
        </p:txBody>
      </p:sp>
    </p:spTree>
    <p:extLst>
      <p:ext uri="{BB962C8B-B14F-4D97-AF65-F5344CB8AC3E}">
        <p14:creationId xmlns:p14="http://schemas.microsoft.com/office/powerpoint/2010/main" val="213658838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6A5983C2-858F-8749-BDCB-3F4327385C22}" type="slidenum">
              <a:rPr kumimoji="1" lang="zh-CN" altLang="en-US" smtClean="0"/>
              <a:t>‹#›</a:t>
            </a:fld>
            <a:endParaRPr kumimoji="1" lang="zh-CN" altLang="en-US"/>
          </a:p>
        </p:txBody>
      </p:sp>
    </p:spTree>
    <p:extLst>
      <p:ext uri="{BB962C8B-B14F-4D97-AF65-F5344CB8AC3E}">
        <p14:creationId xmlns:p14="http://schemas.microsoft.com/office/powerpoint/2010/main" val="349919117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6A5983C2-858F-8749-BDCB-3F4327385C22}" type="slidenum">
              <a:rPr kumimoji="1" lang="zh-CN" altLang="en-US" smtClean="0"/>
              <a:t>‹#›</a:t>
            </a:fld>
            <a:endParaRPr kumimoji="1" lang="zh-CN" altLang="en-US"/>
          </a:p>
        </p:txBody>
      </p:sp>
    </p:spTree>
    <p:extLst>
      <p:ext uri="{BB962C8B-B14F-4D97-AF65-F5344CB8AC3E}">
        <p14:creationId xmlns:p14="http://schemas.microsoft.com/office/powerpoint/2010/main" val="31741829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6A5983C2-858F-8749-BDCB-3F4327385C22}" type="slidenum">
              <a:rPr kumimoji="1" lang="zh-CN" altLang="en-US" smtClean="0"/>
              <a:t>‹#›</a:t>
            </a:fld>
            <a:endParaRPr kumimoji="1" lang="zh-CN" altLang="en-US"/>
          </a:p>
        </p:txBody>
      </p:sp>
    </p:spTree>
    <p:extLst>
      <p:ext uri="{BB962C8B-B14F-4D97-AF65-F5344CB8AC3E}">
        <p14:creationId xmlns:p14="http://schemas.microsoft.com/office/powerpoint/2010/main" val="223023203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6A5983C2-858F-8749-BDCB-3F4327385C22}" type="slidenum">
              <a:rPr kumimoji="1" lang="zh-CN" altLang="en-US" smtClean="0"/>
              <a:t>‹#›</a:t>
            </a:fld>
            <a:endParaRPr kumimoji="1" lang="zh-CN" altLang="en-US"/>
          </a:p>
        </p:txBody>
      </p:sp>
    </p:spTree>
    <p:extLst>
      <p:ext uri="{BB962C8B-B14F-4D97-AF65-F5344CB8AC3E}">
        <p14:creationId xmlns:p14="http://schemas.microsoft.com/office/powerpoint/2010/main" val="129262769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85252509"/>
      </p:ext>
    </p:extLst>
  </p:cSld>
  <p:clrMapOvr>
    <a:masterClrMapping/>
  </p:clrMapOvr>
  <p:hf hdr="0" ftr="0" dt="0"/>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6"/>
            <a:ext cx="1971675"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1" y="365126"/>
            <a:ext cx="5800725" cy="581183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760744678"/>
      </p:ext>
    </p:extLst>
  </p:cSld>
  <p:clrMapOvr>
    <a:masterClrMapping/>
  </p:clrMapOvr>
  <p:hf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16" name="灯片编号占位符 5"/>
          <p:cNvSpPr txBox="1">
            <a:spLocks/>
          </p:cNvSpPr>
          <p:nvPr userDrawn="1"/>
        </p:nvSpPr>
        <p:spPr>
          <a:xfrm>
            <a:off x="6156176" y="6386187"/>
            <a:ext cx="2133600" cy="365125"/>
          </a:xfrm>
          <a:prstGeom prst="rect">
            <a:avLst/>
          </a:prstGeom>
        </p:spPr>
        <p:txBody>
          <a:bodyPr vert="horz" lIns="51435" tIns="25718" rIns="51435" bIns="25718"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z="675" smtClean="0"/>
              <a:pPr/>
              <a:t>‹#›</a:t>
            </a:fld>
            <a:endParaRPr lang="zh-CN" altLang="en-US" sz="675" dirty="0"/>
          </a:p>
        </p:txBody>
      </p:sp>
      <p:sp>
        <p:nvSpPr>
          <p:cNvPr id="13" name="等腰三角形 10"/>
          <p:cNvSpPr/>
          <p:nvPr userDrawn="1"/>
        </p:nvSpPr>
        <p:spPr>
          <a:xfrm>
            <a:off x="4710546" y="6296685"/>
            <a:ext cx="382332" cy="561315"/>
          </a:xfrm>
          <a:prstGeom prst="triangle">
            <a:avLst>
              <a:gd name="adj" fmla="val 0"/>
            </a:avLst>
          </a:prstGeom>
          <a:solidFill>
            <a:srgbClr val="7A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773"/>
          </a:p>
        </p:txBody>
      </p:sp>
      <p:sp>
        <p:nvSpPr>
          <p:cNvPr id="15" name="矩形 13"/>
          <p:cNvSpPr/>
          <p:nvPr userDrawn="1"/>
        </p:nvSpPr>
        <p:spPr>
          <a:xfrm>
            <a:off x="0" y="6296685"/>
            <a:ext cx="4710546" cy="561315"/>
          </a:xfrm>
          <a:prstGeom prst="rect">
            <a:avLst/>
          </a:prstGeom>
          <a:solidFill>
            <a:srgbClr val="7A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73"/>
          </a:p>
        </p:txBody>
      </p:sp>
      <p:cxnSp>
        <p:nvCxnSpPr>
          <p:cNvPr id="17" name="直接连接符 21"/>
          <p:cNvCxnSpPr/>
          <p:nvPr userDrawn="1"/>
        </p:nvCxnSpPr>
        <p:spPr>
          <a:xfrm>
            <a:off x="3" y="6267548"/>
            <a:ext cx="4729165"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9" name="直接连接符 23"/>
          <p:cNvCxnSpPr/>
          <p:nvPr userDrawn="1"/>
        </p:nvCxnSpPr>
        <p:spPr>
          <a:xfrm>
            <a:off x="4723912" y="6262294"/>
            <a:ext cx="374210" cy="545828"/>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26" name="标题 1"/>
          <p:cNvSpPr>
            <a:spLocks noGrp="1"/>
          </p:cNvSpPr>
          <p:nvPr>
            <p:ph type="title"/>
          </p:nvPr>
        </p:nvSpPr>
        <p:spPr>
          <a:xfrm>
            <a:off x="50802" y="116632"/>
            <a:ext cx="9042403" cy="648072"/>
          </a:xfrm>
          <a:effectLst>
            <a:outerShdw blurRad="50800" dist="38100" dir="2700000" sx="17000" sy="17000" algn="tl" rotWithShape="0">
              <a:prstClr val="black">
                <a:alpha val="40000"/>
              </a:prstClr>
            </a:outerShdw>
          </a:effectLst>
        </p:spPr>
        <p:txBody>
          <a:bodyPr>
            <a:normAutofit/>
          </a:bodyPr>
          <a:lstStyle>
            <a:lvl1pPr algn="l">
              <a:defRPr sz="2250" baseline="0">
                <a:solidFill>
                  <a:schemeClr val="tx1"/>
                </a:solidFill>
                <a:latin typeface="+mj-ea"/>
                <a:ea typeface="+mj-ea"/>
                <a:cs typeface="Times New Roman" pitchFamily="18" charset="0"/>
              </a:defRPr>
            </a:lvl1pPr>
          </a:lstStyle>
          <a:p>
            <a:r>
              <a:rPr lang="zh-CN" altLang="en-US" dirty="0"/>
              <a:t>单击此处编辑母版标题样式</a:t>
            </a:r>
          </a:p>
        </p:txBody>
      </p:sp>
      <p:pic>
        <p:nvPicPr>
          <p:cNvPr id="2" name="图片 1"/>
          <p:cNvPicPr>
            <a:picLocks noChangeAspect="1"/>
          </p:cNvPicPr>
          <p:nvPr userDrawn="1"/>
        </p:nvPicPr>
        <p:blipFill>
          <a:blip r:embed="rId2"/>
          <a:stretch>
            <a:fillRect/>
          </a:stretch>
        </p:blipFill>
        <p:spPr>
          <a:xfrm>
            <a:off x="2" y="5549901"/>
            <a:ext cx="8532441" cy="1308100"/>
          </a:xfrm>
          <a:prstGeom prst="rect">
            <a:avLst/>
          </a:prstGeom>
        </p:spPr>
      </p:pic>
    </p:spTree>
    <p:extLst>
      <p:ext uri="{BB962C8B-B14F-4D97-AF65-F5344CB8AC3E}">
        <p14:creationId xmlns:p14="http://schemas.microsoft.com/office/powerpoint/2010/main" val="3628113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愿景规划">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53527505-D2BC-4649-B5A4-A27822E5A51A}"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1"/>
            <a:ext cx="1107996"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愿景规划</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2" name="矩形 11"/>
          <p:cNvSpPr/>
          <p:nvPr userDrawn="1"/>
        </p:nvSpPr>
        <p:spPr>
          <a:xfrm>
            <a:off x="2858872" y="0"/>
            <a:ext cx="219980" cy="6854944"/>
          </a:xfrm>
          <a:prstGeom prst="rect">
            <a:avLst/>
          </a:prstGeom>
          <a:solidFill>
            <a:srgbClr val="7A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73"/>
          </a:p>
        </p:txBody>
      </p:sp>
      <p:sp>
        <p:nvSpPr>
          <p:cNvPr id="20" name="矩形 19"/>
          <p:cNvSpPr/>
          <p:nvPr userDrawn="1"/>
        </p:nvSpPr>
        <p:spPr>
          <a:xfrm>
            <a:off x="0" y="1052737"/>
            <a:ext cx="9150796" cy="2726756"/>
          </a:xfrm>
          <a:prstGeom prst="rect">
            <a:avLst/>
          </a:prstGeom>
          <a:solidFill>
            <a:srgbClr val="7A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73"/>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 y="3779493"/>
            <a:ext cx="2858871" cy="3075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ctrTitle"/>
          </p:nvPr>
        </p:nvSpPr>
        <p:spPr>
          <a:xfrm>
            <a:off x="689198" y="1556797"/>
            <a:ext cx="7772400" cy="1470025"/>
          </a:xfrm>
        </p:spPr>
        <p:txBody>
          <a:bodyPr/>
          <a:lstStyle>
            <a:lvl1pPr>
              <a:defRPr>
                <a:solidFill>
                  <a:schemeClr val="bg1"/>
                </a:solidFill>
              </a:defRPr>
            </a:lvl1pPr>
          </a:lstStyle>
          <a:p>
            <a:r>
              <a:rPr lang="zh-CN" altLang="en-US"/>
              <a:t>单击此处编辑母版标题样式</a:t>
            </a:r>
            <a:endParaRPr lang="zh-CN" altLang="en-US" dirty="0"/>
          </a:p>
        </p:txBody>
      </p:sp>
      <p:sp>
        <p:nvSpPr>
          <p:cNvPr id="7" name="TextBox 6"/>
          <p:cNvSpPr txBox="1"/>
          <p:nvPr userDrawn="1"/>
        </p:nvSpPr>
        <p:spPr>
          <a:xfrm>
            <a:off x="4860034" y="4149082"/>
            <a:ext cx="3960440" cy="211276"/>
          </a:xfrm>
          <a:prstGeom prst="rect">
            <a:avLst/>
          </a:prstGeom>
          <a:noFill/>
        </p:spPr>
        <p:txBody>
          <a:bodyPr wrap="square" rtlCol="0">
            <a:spAutoFit/>
          </a:bodyPr>
          <a:lstStyle/>
          <a:p>
            <a:endParaRPr lang="zh-CN" altLang="en-US" sz="773" dirty="0"/>
          </a:p>
        </p:txBody>
      </p:sp>
      <p:pic>
        <p:nvPicPr>
          <p:cNvPr id="9" name="图片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95539" y="20295"/>
            <a:ext cx="1839203" cy="888429"/>
          </a:xfrm>
          <a:prstGeom prst="rect">
            <a:avLst/>
          </a:prstGeom>
        </p:spPr>
      </p:pic>
      <p:pic>
        <p:nvPicPr>
          <p:cNvPr id="11" name="Picture 2"/>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7171084" y="4508360"/>
            <a:ext cx="1979712" cy="2325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日期占位符 3"/>
          <p:cNvSpPr>
            <a:spLocks noGrp="1"/>
          </p:cNvSpPr>
          <p:nvPr>
            <p:ph type="dt" sz="half" idx="10"/>
          </p:nvPr>
        </p:nvSpPr>
        <p:spPr>
          <a:xfrm>
            <a:off x="3209677" y="6309324"/>
            <a:ext cx="2802485" cy="365125"/>
          </a:xfrm>
          <a:prstGeom prst="rect">
            <a:avLst/>
          </a:prstGeom>
        </p:spPr>
        <p:txBody>
          <a:bodyPr/>
          <a:lstStyle>
            <a:lvl1pPr>
              <a:defRPr baseline="0">
                <a:solidFill>
                  <a:schemeClr val="tx1"/>
                </a:solidFill>
              </a:defRPr>
            </a:lvl1pPr>
          </a:lstStyle>
          <a:p>
            <a:endParaRPr lang="zh-CN" altLang="en-US" dirty="0"/>
          </a:p>
        </p:txBody>
      </p:sp>
      <p:pic>
        <p:nvPicPr>
          <p:cNvPr id="2055" name="Picture 7"/>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7677353" y="-4533"/>
            <a:ext cx="1475580" cy="1057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4610458" y="990"/>
            <a:ext cx="1617726" cy="1051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3075426" y="-4534"/>
            <a:ext cx="1535032" cy="1065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6219658" y="0"/>
            <a:ext cx="1476656" cy="1052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userDrawn="1"/>
        </p:nvSpPr>
        <p:spPr>
          <a:xfrm>
            <a:off x="9810" y="775738"/>
            <a:ext cx="2861356" cy="196208"/>
          </a:xfrm>
          <a:prstGeom prst="rect">
            <a:avLst/>
          </a:prstGeom>
          <a:noFill/>
        </p:spPr>
        <p:txBody>
          <a:bodyPr wrap="square" rtlCol="0">
            <a:spAutoFit/>
          </a:bodyPr>
          <a:lstStyle/>
          <a:p>
            <a:r>
              <a:rPr lang="en-US" altLang="zh-CN" sz="675" b="1" i="1" dirty="0">
                <a:solidFill>
                  <a:srgbClr val="7A64A2"/>
                </a:solidFill>
              </a:rPr>
              <a:t>High Performance Geo-Computing Group </a:t>
            </a:r>
            <a:endParaRPr lang="zh-CN" altLang="en-US" sz="675" b="1" i="1" dirty="0">
              <a:solidFill>
                <a:srgbClr val="7A64A2"/>
              </a:solidFill>
            </a:endParaRPr>
          </a:p>
        </p:txBody>
      </p:sp>
    </p:spTree>
    <p:extLst>
      <p:ext uri="{BB962C8B-B14F-4D97-AF65-F5344CB8AC3E}">
        <p14:creationId xmlns:p14="http://schemas.microsoft.com/office/powerpoint/2010/main" val="6026363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空白无标题">
    <p:spTree>
      <p:nvGrpSpPr>
        <p:cNvPr id="1" name=""/>
        <p:cNvGrpSpPr/>
        <p:nvPr/>
      </p:nvGrpSpPr>
      <p:grpSpPr>
        <a:xfrm>
          <a:off x="0" y="0"/>
          <a:ext cx="0" cy="0"/>
          <a:chOff x="0" y="0"/>
          <a:chExt cx="0" cy="0"/>
        </a:xfrm>
      </p:grpSpPr>
      <p:sp>
        <p:nvSpPr>
          <p:cNvPr id="11" name="等腰三角形 10"/>
          <p:cNvSpPr/>
          <p:nvPr userDrawn="1"/>
        </p:nvSpPr>
        <p:spPr>
          <a:xfrm>
            <a:off x="4710546" y="6296685"/>
            <a:ext cx="382332" cy="561315"/>
          </a:xfrm>
          <a:prstGeom prst="triangle">
            <a:avLst>
              <a:gd name="adj" fmla="val 0"/>
            </a:avLst>
          </a:prstGeom>
          <a:solidFill>
            <a:srgbClr val="7A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773"/>
          </a:p>
        </p:txBody>
      </p:sp>
      <p:sp>
        <p:nvSpPr>
          <p:cNvPr id="14" name="矩形 13"/>
          <p:cNvSpPr/>
          <p:nvPr userDrawn="1"/>
        </p:nvSpPr>
        <p:spPr>
          <a:xfrm>
            <a:off x="0" y="6296685"/>
            <a:ext cx="4710546" cy="561315"/>
          </a:xfrm>
          <a:prstGeom prst="rect">
            <a:avLst/>
          </a:prstGeom>
          <a:solidFill>
            <a:srgbClr val="7A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73"/>
          </a:p>
        </p:txBody>
      </p:sp>
      <p:cxnSp>
        <p:nvCxnSpPr>
          <p:cNvPr id="22" name="直接连接符 21"/>
          <p:cNvCxnSpPr/>
          <p:nvPr userDrawn="1"/>
        </p:nvCxnSpPr>
        <p:spPr>
          <a:xfrm>
            <a:off x="3" y="6267548"/>
            <a:ext cx="4729165"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5087623" y="6808121"/>
            <a:ext cx="4039646"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4723912" y="6262294"/>
            <a:ext cx="374210" cy="545828"/>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50803" y="6420827"/>
            <a:ext cx="4963515" cy="230832"/>
          </a:xfrm>
          <a:prstGeom prst="rect">
            <a:avLst/>
          </a:prstGeom>
          <a:noFill/>
        </p:spPr>
        <p:txBody>
          <a:bodyPr wrap="square" rtlCol="0">
            <a:spAutoFit/>
          </a:bodyPr>
          <a:lstStyle/>
          <a:p>
            <a:pPr algn="ctr"/>
            <a:r>
              <a:rPr lang="zh-CN" altLang="en-US" sz="900" b="0" i="0" baseline="0" dirty="0">
                <a:solidFill>
                  <a:schemeClr val="bg1"/>
                </a:solidFill>
              </a:rPr>
              <a:t>基于“神威</a:t>
            </a:r>
            <a:r>
              <a:rPr lang="en-US" altLang="zh-CN" sz="900" b="0" i="0" baseline="0" dirty="0">
                <a:solidFill>
                  <a:schemeClr val="bg1"/>
                </a:solidFill>
              </a:rPr>
              <a:t>·</a:t>
            </a:r>
            <a:r>
              <a:rPr lang="zh-CN" altLang="en-US" sz="900" b="0" i="0" baseline="0" dirty="0">
                <a:solidFill>
                  <a:schemeClr val="bg1"/>
                </a:solidFill>
              </a:rPr>
              <a:t>太湖之光”的地震模拟并行优化方法研究</a:t>
            </a:r>
          </a:p>
        </p:txBody>
      </p:sp>
      <p:pic>
        <p:nvPicPr>
          <p:cNvPr id="25"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542748" y="6172730"/>
            <a:ext cx="583459" cy="685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灯片编号占位符 5"/>
          <p:cNvSpPr txBox="1">
            <a:spLocks/>
          </p:cNvSpPr>
          <p:nvPr userDrawn="1"/>
        </p:nvSpPr>
        <p:spPr>
          <a:xfrm>
            <a:off x="6156176" y="6386187"/>
            <a:ext cx="2133600" cy="365125"/>
          </a:xfrm>
          <a:prstGeom prst="rect">
            <a:avLst/>
          </a:prstGeom>
        </p:spPr>
        <p:txBody>
          <a:bodyPr vert="horz" lIns="51435" tIns="25718" rIns="51435" bIns="25718"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z="675" smtClean="0"/>
              <a:pPr/>
              <a:t>‹#›</a:t>
            </a:fld>
            <a:endParaRPr lang="zh-CN" altLang="en-US" sz="675" dirty="0"/>
          </a:p>
        </p:txBody>
      </p:sp>
    </p:spTree>
    <p:extLst>
      <p:ext uri="{BB962C8B-B14F-4D97-AF65-F5344CB8AC3E}">
        <p14:creationId xmlns:p14="http://schemas.microsoft.com/office/powerpoint/2010/main" val="34191572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3BC3F2B-2007-4E98-9BC4-570650DC6731}" type="datetime1">
              <a:rPr lang="zh-CN" altLang="en-US"/>
              <a:t>2026/5/12</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619A4D26-9576-419A-843F-F458C926CAE9}" type="slidenum">
              <a:rPr altLang="zh-CN"/>
              <a:t>‹#›</a:t>
            </a:fld>
            <a:endParaRPr lang="zh-CN" altLang="zh-CN"/>
          </a:p>
        </p:txBody>
      </p:sp>
    </p:spTree>
    <p:extLst>
      <p:ext uri="{BB962C8B-B14F-4D97-AF65-F5344CB8AC3E}">
        <p14:creationId xmlns:p14="http://schemas.microsoft.com/office/powerpoint/2010/main" val="61374095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建设背景">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2163763" cy="461963"/>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eaLnBrk="1" hangingPunct="1">
              <a:defRPr/>
            </a:pPr>
            <a:r>
              <a:rPr kumimoji="0" lang="zh-CN" altLang="en-US" b="1">
                <a:latin typeface="微软雅黑" panose="020B0503020204020204" pitchFamily="34" charset="-122"/>
              </a:rPr>
              <a:t>立项依据</a:t>
            </a:r>
            <a:r>
              <a:rPr kumimoji="0" lang="en-US" altLang="zh-CN" b="1">
                <a:latin typeface="微软雅黑" panose="020B0503020204020204" pitchFamily="34" charset="-122"/>
              </a:rPr>
              <a:t>-</a:t>
            </a:r>
            <a:r>
              <a:rPr kumimoji="0" lang="zh-CN" altLang="en-US" b="1">
                <a:latin typeface="微软雅黑" panose="020B0503020204020204" pitchFamily="34" charset="-122"/>
              </a:rPr>
              <a:t>背景</a:t>
            </a: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288AE6BE-3F78-42F0-9D05-80B0215023FA}"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A4773057-4BBB-4119-9D7F-85CD856ADFC4}" type="slidenum">
              <a:rPr altLang="zh-CN"/>
              <a:t>‹#›</a:t>
            </a:fld>
            <a:endParaRPr lang="zh-CN" altLang="zh-CN"/>
          </a:p>
        </p:txBody>
      </p:sp>
    </p:spTree>
    <p:extLst>
      <p:ext uri="{BB962C8B-B14F-4D97-AF65-F5344CB8AC3E}">
        <p14:creationId xmlns:p14="http://schemas.microsoft.com/office/powerpoint/2010/main" val="369406111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建设背景">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2171700" cy="461963"/>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eaLnBrk="1" hangingPunct="1">
              <a:defRPr/>
            </a:pPr>
            <a:r>
              <a:rPr kumimoji="0" lang="zh-CN" altLang="en-US" b="1">
                <a:latin typeface="微软雅黑" panose="020B0503020204020204" pitchFamily="34" charset="-122"/>
              </a:rPr>
              <a:t>立项依据</a:t>
            </a:r>
            <a:r>
              <a:rPr kumimoji="0" lang="en-US" altLang="zh-CN" b="1">
                <a:latin typeface="微软雅黑" panose="020B0503020204020204" pitchFamily="34" charset="-122"/>
              </a:rPr>
              <a:t>-</a:t>
            </a:r>
            <a:r>
              <a:rPr kumimoji="0" lang="zh-CN" altLang="en-US" b="1">
                <a:latin typeface="微软雅黑" panose="020B0503020204020204" pitchFamily="34" charset="-122"/>
              </a:rPr>
              <a:t>问题</a:t>
            </a: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B1884288-B2C4-4012-8820-540F65A37398}"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2D965BDE-1F6E-4E86-A14D-A1C10093BBE2}" type="slidenum">
              <a:rPr altLang="zh-CN"/>
              <a:t>‹#›</a:t>
            </a:fld>
            <a:endParaRPr lang="zh-CN" altLang="zh-CN"/>
          </a:p>
        </p:txBody>
      </p:sp>
    </p:spTree>
    <p:extLst>
      <p:ext uri="{BB962C8B-B14F-4D97-AF65-F5344CB8AC3E}">
        <p14:creationId xmlns:p14="http://schemas.microsoft.com/office/powerpoint/2010/main" val="248723317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发展历程">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28750" cy="461963"/>
          </a:xfrm>
          <a:prstGeom prst="rect">
            <a:avLst/>
          </a:prstGeom>
          <a:noFill/>
          <a:ln>
            <a:noFill/>
          </a:ln>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defRPr/>
            </a:pPr>
            <a:r>
              <a:rPr lang="zh-CN" altLang="en-US" sz="2400" b="1">
                <a:latin typeface="微软雅黑" panose="020B0503020204020204" pitchFamily="34" charset="-122"/>
              </a:rPr>
              <a:t>研究内容</a:t>
            </a: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15CE9CC4-1CB5-4508-A322-C3B8EB6F4F8C}"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31DD4BF1-0635-46CB-9A44-3AEFA6A2C76D}" type="slidenum">
              <a:rPr altLang="zh-CN"/>
              <a:t>‹#›</a:t>
            </a:fld>
            <a:endParaRPr lang="zh-CN" altLang="zh-CN"/>
          </a:p>
        </p:txBody>
      </p:sp>
    </p:spTree>
    <p:extLst>
      <p:ext uri="{BB962C8B-B14F-4D97-AF65-F5344CB8AC3E}">
        <p14:creationId xmlns:p14="http://schemas.microsoft.com/office/powerpoint/2010/main" val="311072101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6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28750" cy="461963"/>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eaLnBrk="1" hangingPunct="1">
              <a:defRPr/>
            </a:pPr>
            <a:r>
              <a:rPr kumimoji="0" lang="zh-CN" altLang="en-US" b="1">
                <a:latin typeface="微软雅黑" panose="020B0503020204020204" pitchFamily="34" charset="-122"/>
              </a:rPr>
              <a:t>研发团队</a:t>
            </a: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A0AF89B4-6055-476C-A125-0D27BCF0BED3}"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E25ED1BB-81F9-4A70-9593-0789B0B2F88D}" type="slidenum">
              <a:rPr altLang="zh-CN"/>
              <a:t>‹#›</a:t>
            </a:fld>
            <a:endParaRPr lang="zh-CN" altLang="zh-CN"/>
          </a:p>
        </p:txBody>
      </p:sp>
    </p:spTree>
    <p:extLst>
      <p:ext uri="{BB962C8B-B14F-4D97-AF65-F5344CB8AC3E}">
        <p14:creationId xmlns:p14="http://schemas.microsoft.com/office/powerpoint/2010/main" val="310338517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eaLnBrk="1" hangingPunct="1">
              <a:defRPr/>
            </a:pPr>
            <a:r>
              <a:rPr kumimoji="0" lang="zh-CN" altLang="en-US" b="1">
                <a:latin typeface="微软雅黑" panose="020B0503020204020204" pitchFamily="34" charset="-122"/>
              </a:rPr>
              <a:t>工作基础</a:t>
            </a: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B107DB24-B0DE-402F-B864-1CD12103F9F1}"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0B0223D0-CFE6-4333-9EDC-8699B7CA3599}" type="slidenum">
              <a:rPr altLang="zh-CN"/>
              <a:t>‹#›</a:t>
            </a:fld>
            <a:endParaRPr lang="zh-CN" altLang="zh-CN"/>
          </a:p>
        </p:txBody>
      </p:sp>
    </p:spTree>
    <p:extLst>
      <p:ext uri="{BB962C8B-B14F-4D97-AF65-F5344CB8AC3E}">
        <p14:creationId xmlns:p14="http://schemas.microsoft.com/office/powerpoint/2010/main" val="92568904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28788" cy="461963"/>
          </a:xfrm>
          <a:prstGeom prst="rect">
            <a:avLst/>
          </a:prstGeom>
          <a:noFill/>
          <a:ln>
            <a:noFill/>
          </a:ln>
        </p:spPr>
        <p:txBody>
          <a:bodyPr wrap="none">
            <a:spAutoFit/>
          </a:bodyP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eaLnBrk="1" hangingPunct="1">
              <a:defRPr/>
            </a:pPr>
            <a:r>
              <a:rPr lang="zh-CN" altLang="en-US" sz="2400" b="1">
                <a:latin typeface="微软雅黑" panose="020B0503020204020204" pitchFamily="34" charset="-122"/>
              </a:rPr>
              <a:t>培育成效</a:t>
            </a:r>
            <a:r>
              <a:rPr lang="en-US" altLang="zh-CN" sz="2400" b="1">
                <a:latin typeface="微软雅黑" panose="020B0503020204020204" pitchFamily="34" charset="-122"/>
              </a:rPr>
              <a:t>-1</a:t>
            </a:r>
            <a:endParaRPr lang="zh-CN" altLang="en-US" sz="2400" b="1">
              <a:latin typeface="微软雅黑" panose="020B0503020204020204" pitchFamily="34" charset="-122"/>
            </a:endParaRP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93DAF264-66BB-4679-8741-F57034D9DB59}"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C2C8C553-184B-47D3-A68E-2D7B72E00117}" type="slidenum">
              <a:rPr altLang="zh-CN"/>
              <a:t>‹#›</a:t>
            </a:fld>
            <a:endParaRPr lang="zh-CN" altLang="zh-CN"/>
          </a:p>
        </p:txBody>
      </p:sp>
    </p:spTree>
    <p:extLst>
      <p:ext uri="{BB962C8B-B14F-4D97-AF65-F5344CB8AC3E}">
        <p14:creationId xmlns:p14="http://schemas.microsoft.com/office/powerpoint/2010/main" val="329664550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28788" cy="461963"/>
          </a:xfrm>
          <a:prstGeom prst="rect">
            <a:avLst/>
          </a:prstGeom>
          <a:noFill/>
          <a:ln>
            <a:noFill/>
          </a:ln>
        </p:spPr>
        <p:txBody>
          <a:bodyPr wrap="none">
            <a:spAutoFit/>
          </a:bodyP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eaLnBrk="1" hangingPunct="1">
              <a:defRPr/>
            </a:pPr>
            <a:r>
              <a:rPr lang="zh-CN" altLang="en-US" sz="2400" b="1">
                <a:latin typeface="微软雅黑" panose="020B0503020204020204" pitchFamily="34" charset="-122"/>
              </a:rPr>
              <a:t>培育成效</a:t>
            </a:r>
            <a:r>
              <a:rPr lang="en-US" altLang="zh-CN" sz="2400" b="1">
                <a:latin typeface="微软雅黑" panose="020B0503020204020204" pitchFamily="34" charset="-122"/>
              </a:rPr>
              <a:t>-2</a:t>
            </a:r>
            <a:endParaRPr lang="zh-CN" altLang="en-US" sz="2400" b="1">
              <a:latin typeface="微软雅黑" panose="020B0503020204020204" pitchFamily="34" charset="-122"/>
            </a:endParaRP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3605657D-5D72-47A8-B24E-4858D3AF0C62}"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139919FB-F209-4288-997D-BF769F9963A8}" type="slidenum">
              <a:rPr altLang="zh-CN"/>
              <a:t>‹#›</a:t>
            </a:fld>
            <a:endParaRPr lang="zh-CN" altLang="zh-CN"/>
          </a:p>
        </p:txBody>
      </p:sp>
    </p:spTree>
    <p:extLst>
      <p:ext uri="{BB962C8B-B14F-4D97-AF65-F5344CB8AC3E}">
        <p14:creationId xmlns:p14="http://schemas.microsoft.com/office/powerpoint/2010/main" val="8948158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空白-1">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A002A1C4-B24F-45AD-A6DE-A9DDB2370569}"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3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28788" cy="461963"/>
          </a:xfrm>
          <a:prstGeom prst="rect">
            <a:avLst/>
          </a:prstGeom>
          <a:noFill/>
          <a:ln>
            <a:noFill/>
          </a:ln>
        </p:spPr>
        <p:txBody>
          <a:bodyPr wrap="none">
            <a:spAutoFit/>
          </a:bodyP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eaLnBrk="1" hangingPunct="1">
              <a:defRPr/>
            </a:pPr>
            <a:r>
              <a:rPr lang="zh-CN" altLang="en-US" sz="2400" b="1">
                <a:latin typeface="微软雅黑" panose="020B0503020204020204" pitchFamily="34" charset="-122"/>
              </a:rPr>
              <a:t>培育成效</a:t>
            </a:r>
            <a:r>
              <a:rPr lang="en-US" altLang="zh-CN" sz="2400" b="1">
                <a:latin typeface="微软雅黑" panose="020B0503020204020204" pitchFamily="34" charset="-122"/>
              </a:rPr>
              <a:t>-3</a:t>
            </a:r>
            <a:endParaRPr lang="zh-CN" altLang="en-US" sz="2400" b="1">
              <a:latin typeface="微软雅黑" panose="020B0503020204020204" pitchFamily="34" charset="-122"/>
            </a:endParaRP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8725073C-3124-4B73-8736-AED24224362B}"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F2627AB7-DD1F-4E0C-B5E5-0967789DA7DE}" type="slidenum">
              <a:rPr altLang="zh-CN"/>
              <a:t>‹#›</a:t>
            </a:fld>
            <a:endParaRPr lang="zh-CN" altLang="zh-CN"/>
          </a:p>
        </p:txBody>
      </p:sp>
    </p:spTree>
    <p:extLst>
      <p:ext uri="{BB962C8B-B14F-4D97-AF65-F5344CB8AC3E}">
        <p14:creationId xmlns:p14="http://schemas.microsoft.com/office/powerpoint/2010/main" val="427783195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4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28788" cy="461963"/>
          </a:xfrm>
          <a:prstGeom prst="rect">
            <a:avLst/>
          </a:prstGeom>
          <a:noFill/>
          <a:ln>
            <a:noFill/>
          </a:ln>
        </p:spPr>
        <p:txBody>
          <a:bodyPr wrap="none">
            <a:spAutoFit/>
          </a:bodyP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eaLnBrk="1" hangingPunct="1">
              <a:defRPr/>
            </a:pPr>
            <a:r>
              <a:rPr lang="zh-CN" altLang="en-US" sz="2400" b="1">
                <a:latin typeface="微软雅黑" panose="020B0503020204020204" pitchFamily="34" charset="-122"/>
              </a:rPr>
              <a:t>培育成效</a:t>
            </a:r>
            <a:r>
              <a:rPr lang="en-US" altLang="zh-CN" sz="2400" b="1">
                <a:latin typeface="微软雅黑" panose="020B0503020204020204" pitchFamily="34" charset="-122"/>
              </a:rPr>
              <a:t>-4</a:t>
            </a:r>
            <a:endParaRPr lang="zh-CN" altLang="en-US" sz="2400" b="1">
              <a:latin typeface="微软雅黑" panose="020B0503020204020204" pitchFamily="34" charset="-122"/>
            </a:endParaRP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D7E82EF6-0C7A-48C0-AA2D-0976B08F5381}"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16CFC158-D7F5-47EC-BFE9-2F6D542A1B22}" type="slidenum">
              <a:rPr altLang="zh-CN"/>
              <a:t>‹#›</a:t>
            </a:fld>
            <a:endParaRPr lang="zh-CN" altLang="zh-CN"/>
          </a:p>
        </p:txBody>
      </p:sp>
    </p:spTree>
    <p:extLst>
      <p:ext uri="{BB962C8B-B14F-4D97-AF65-F5344CB8AC3E}">
        <p14:creationId xmlns:p14="http://schemas.microsoft.com/office/powerpoint/2010/main" val="93955163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5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28788" cy="461963"/>
          </a:xfrm>
          <a:prstGeom prst="rect">
            <a:avLst/>
          </a:prstGeom>
          <a:noFill/>
          <a:ln>
            <a:noFill/>
          </a:ln>
        </p:spPr>
        <p:txBody>
          <a:bodyPr wrap="none">
            <a:spAutoFit/>
          </a:bodyP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eaLnBrk="1" hangingPunct="1">
              <a:defRPr/>
            </a:pPr>
            <a:r>
              <a:rPr lang="zh-CN" altLang="en-US" sz="2400" b="1">
                <a:latin typeface="微软雅黑" panose="020B0503020204020204" pitchFamily="34" charset="-122"/>
              </a:rPr>
              <a:t>培育成效</a:t>
            </a:r>
            <a:r>
              <a:rPr lang="en-US" altLang="zh-CN" sz="2400" b="1">
                <a:latin typeface="微软雅黑" panose="020B0503020204020204" pitchFamily="34" charset="-122"/>
              </a:rPr>
              <a:t>-5</a:t>
            </a:r>
            <a:endParaRPr lang="zh-CN" altLang="en-US" sz="2400" b="1">
              <a:latin typeface="微软雅黑" panose="020B0503020204020204" pitchFamily="34" charset="-122"/>
            </a:endParaRP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2245ACB2-B430-4DDD-AFC8-33C666AF63BD}"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203BECF4-8DE5-42A7-9C1E-A2F1EE0CED7F}" type="slidenum">
              <a:rPr altLang="zh-CN"/>
              <a:t>‹#›</a:t>
            </a:fld>
            <a:endParaRPr lang="zh-CN" altLang="zh-CN"/>
          </a:p>
        </p:txBody>
      </p:sp>
    </p:spTree>
    <p:extLst>
      <p:ext uri="{BB962C8B-B14F-4D97-AF65-F5344CB8AC3E}">
        <p14:creationId xmlns:p14="http://schemas.microsoft.com/office/powerpoint/2010/main" val="259234995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愿景规划">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eaLnBrk="1" hangingPunct="1">
              <a:defRPr/>
            </a:pPr>
            <a:r>
              <a:rPr kumimoji="0" lang="zh-CN" altLang="en-US" b="1">
                <a:latin typeface="微软雅黑" panose="020B0503020204020204" pitchFamily="34" charset="-122"/>
              </a:rPr>
              <a:t>愿景规划</a:t>
            </a:r>
          </a:p>
        </p:txBody>
      </p: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BEF349CE-7C3C-4537-B80A-0A36C433861E}"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68FA08CC-3FB8-4135-B391-4A35A4C82B90}" type="slidenum">
              <a:rPr altLang="zh-CN"/>
              <a:t>‹#›</a:t>
            </a:fld>
            <a:endParaRPr lang="zh-CN" altLang="zh-CN"/>
          </a:p>
        </p:txBody>
      </p:sp>
    </p:spTree>
    <p:extLst>
      <p:ext uri="{BB962C8B-B14F-4D97-AF65-F5344CB8AC3E}">
        <p14:creationId xmlns:p14="http://schemas.microsoft.com/office/powerpoint/2010/main" val="114919913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空白-1">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微软雅黑" panose="020B0503020204020204" pitchFamily="34" charset="-122"/>
              </a:defRPr>
            </a:lvl1pPr>
            <a:lvl2pPr marL="742950" indent="-285750">
              <a:defRPr kumimoji="1" sz="2400">
                <a:solidFill>
                  <a:schemeClr val="tx1"/>
                </a:solidFill>
                <a:latin typeface="Arial" panose="020B0604020202020204" pitchFamily="34" charset="0"/>
                <a:ea typeface="微软雅黑" panose="020B0503020204020204" pitchFamily="34" charset="-122"/>
              </a:defRPr>
            </a:lvl2pPr>
            <a:lvl3pPr marL="1143000" indent="-228600">
              <a:defRPr kumimoji="1" sz="2400">
                <a:solidFill>
                  <a:schemeClr val="tx1"/>
                </a:solidFill>
                <a:latin typeface="Arial" panose="020B0604020202020204" pitchFamily="34" charset="0"/>
                <a:ea typeface="微软雅黑" panose="020B0503020204020204" pitchFamily="34" charset="-122"/>
              </a:defRPr>
            </a:lvl3pPr>
            <a:lvl4pPr marL="1600200" indent="-228600">
              <a:defRPr kumimoji="1" sz="2400">
                <a:solidFill>
                  <a:schemeClr val="tx1"/>
                </a:solidFill>
                <a:latin typeface="Arial" panose="020B0604020202020204" pitchFamily="34" charset="0"/>
                <a:ea typeface="微软雅黑" panose="020B0503020204020204" pitchFamily="34" charset="-122"/>
              </a:defRPr>
            </a:lvl4pPr>
            <a:lvl5pPr marL="2057400" indent="-228600">
              <a:defRPr kumimoji="1" sz="2400">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kumimoji="1" sz="2400">
                <a:solidFill>
                  <a:schemeClr val="tx1"/>
                </a:solidFill>
                <a:latin typeface="Arial" panose="020B0604020202020204" pitchFamily="34" charset="0"/>
                <a:ea typeface="微软雅黑" panose="020B0503020204020204" pitchFamily="34" charset="-122"/>
              </a:defRPr>
            </a:lvl9pPr>
          </a:lstStyle>
          <a:p>
            <a:pPr algn="ctr" eaLnBrk="1" hangingPunct="1">
              <a:defRPr/>
            </a:pPr>
            <a:endParaRPr kumimoji="0" lang="zh-CN" altLang="en-US" sz="1800">
              <a:solidFill>
                <a:srgbClr val="FFFFFF"/>
              </a:solidFill>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95570" y="12"/>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5" name="Date Placeholder 2"/>
          <p:cNvSpPr>
            <a:spLocks noGrp="1"/>
          </p:cNvSpPr>
          <p:nvPr>
            <p:ph type="dt" sz="half" idx="10"/>
          </p:nvPr>
        </p:nvSpPr>
        <p:spPr/>
        <p:txBody>
          <a:bodyPr/>
          <a:lstStyle>
            <a:lvl1pPr>
              <a:defRPr/>
            </a:lvl1pPr>
          </a:lstStyle>
          <a:p>
            <a:pPr>
              <a:defRPr/>
            </a:pPr>
            <a:fld id="{8AF6E065-A3E1-4096-AC08-03F8FF8F17BE}" type="datetime1">
              <a:rPr lang="zh-CN" altLang="en-US"/>
              <a:t>2026/5/12</a:t>
            </a:fld>
            <a:endParaRPr lang="zh-CN" altLang="en-US"/>
          </a:p>
        </p:txBody>
      </p:sp>
      <p:sp>
        <p:nvSpPr>
          <p:cNvPr id="6" name="Footer Placeholder 3"/>
          <p:cNvSpPr>
            <a:spLocks noGrp="1"/>
          </p:cNvSpPr>
          <p:nvPr>
            <p:ph type="ftr" sz="quarter" idx="11"/>
          </p:nvPr>
        </p:nvSpPr>
        <p:spPr/>
        <p:txBody>
          <a:bodyPr/>
          <a:lstStyle>
            <a:lvl1pPr>
              <a:defRPr/>
            </a:lvl1pPr>
          </a:lstStyle>
          <a:p>
            <a:pPr>
              <a:defRPr/>
            </a:pPr>
            <a:endParaRPr lang="zh-CN" altLang="en-US"/>
          </a:p>
        </p:txBody>
      </p:sp>
      <p:sp>
        <p:nvSpPr>
          <p:cNvPr id="7" name="Slide Number Placeholder 4"/>
          <p:cNvSpPr>
            <a:spLocks noGrp="1"/>
          </p:cNvSpPr>
          <p:nvPr>
            <p:ph type="sldNum" sz="quarter" idx="12"/>
          </p:nvPr>
        </p:nvSpPr>
        <p:spPr/>
        <p:txBody>
          <a:bodyPr/>
          <a:lstStyle>
            <a:lvl1pPr>
              <a:defRPr/>
            </a:lvl1pPr>
          </a:lstStyle>
          <a:p>
            <a:pPr>
              <a:defRPr/>
            </a:pPr>
            <a:fld id="{4B316309-8765-420A-A105-FD31407987C7}" type="slidenum">
              <a:rPr altLang="zh-CN"/>
              <a:t>‹#›</a:t>
            </a:fld>
            <a:endParaRPr lang="zh-CN" altLang="zh-CN"/>
          </a:p>
        </p:txBody>
      </p:sp>
    </p:spTree>
    <p:extLst>
      <p:ext uri="{BB962C8B-B14F-4D97-AF65-F5344CB8AC3E}">
        <p14:creationId xmlns:p14="http://schemas.microsoft.com/office/powerpoint/2010/main" val="344809410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Date Placeholder 3"/>
          <p:cNvSpPr>
            <a:spLocks noGrp="1"/>
          </p:cNvSpPr>
          <p:nvPr>
            <p:ph type="dt" sz="half" idx="10"/>
          </p:nvPr>
        </p:nvSpPr>
        <p:spPr/>
        <p:txBody>
          <a:bodyPr/>
          <a:lstStyle>
            <a:lvl1pPr>
              <a:defRPr/>
            </a:lvl1pPr>
          </a:lstStyle>
          <a:p>
            <a:pPr>
              <a:defRPr/>
            </a:pPr>
            <a:fld id="{018042C9-D1B9-44BB-A280-C8EB5E138219}" type="datetime1">
              <a:rPr lang="zh-CN" altLang="en-US"/>
              <a:t>2026/5/12</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EEFB61AF-E65A-4EA1-B2E6-B3F63EC8E755}" type="slidenum">
              <a:rPr altLang="zh-CN"/>
              <a:t>‹#›</a:t>
            </a:fld>
            <a:endParaRPr lang="zh-CN" altLang="zh-CN"/>
          </a:p>
        </p:txBody>
      </p:sp>
    </p:spTree>
    <p:extLst>
      <p:ext uri="{BB962C8B-B14F-4D97-AF65-F5344CB8AC3E}">
        <p14:creationId xmlns:p14="http://schemas.microsoft.com/office/powerpoint/2010/main" val="121263075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3"/>
          <p:cNvSpPr>
            <a:spLocks noGrp="1"/>
          </p:cNvSpPr>
          <p:nvPr>
            <p:ph type="dt" sz="half" idx="10"/>
          </p:nvPr>
        </p:nvSpPr>
        <p:spPr/>
        <p:txBody>
          <a:bodyPr/>
          <a:lstStyle>
            <a:lvl1pPr>
              <a:defRPr/>
            </a:lvl1pPr>
          </a:lstStyle>
          <a:p>
            <a:pPr>
              <a:defRPr/>
            </a:pPr>
            <a:fld id="{91F5D38E-D601-411F-A1EC-E108A3435458}" type="datetime1">
              <a:rPr lang="en-US" altLang="zh-CN"/>
              <a:t>5/12/2026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7A5EDEC-8EF6-44F3-A772-81FF12CE5678}" type="slidenum">
              <a:rPr altLang="zh-CN"/>
              <a:t>‹#›</a:t>
            </a:fld>
            <a:endParaRPr lang="zh-CN" altLang="zh-CN"/>
          </a:p>
        </p:txBody>
      </p:sp>
    </p:spTree>
    <p:extLst>
      <p:ext uri="{BB962C8B-B14F-4D97-AF65-F5344CB8AC3E}">
        <p14:creationId xmlns:p14="http://schemas.microsoft.com/office/powerpoint/2010/main" val="372808026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5E822A8-894C-445B-8CBA-CFD569498C75}"/>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5" name="页脚占位符 4">
            <a:extLst>
              <a:ext uri="{FF2B5EF4-FFF2-40B4-BE49-F238E27FC236}">
                <a16:creationId xmlns:a16="http://schemas.microsoft.com/office/drawing/2014/main" id="{66A071D7-0E2A-4537-B2FD-2D5DE48A804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0D0E237-987B-437A-BB61-98732DF3B625}"/>
              </a:ext>
            </a:extLst>
          </p:cNvPr>
          <p:cNvSpPr>
            <a:spLocks noGrp="1"/>
          </p:cNvSpPr>
          <p:nvPr>
            <p:ph type="sldNum" sz="quarter" idx="12"/>
          </p:nvPr>
        </p:nvSpPr>
        <p:spPr/>
        <p:txBody>
          <a:bodyPr/>
          <a:lstStyle>
            <a:lvl1pPr>
              <a:defRPr/>
            </a:lvl1pPr>
          </a:lstStyle>
          <a:p>
            <a:pPr>
              <a:defRPr/>
            </a:pPr>
            <a:fld id="{DBC691CC-7A29-4B86-8124-9353E7C12288}" type="slidenum">
              <a:rPr lang="zh-CN" altLang="en-US"/>
              <a:pPr>
                <a:defRPr/>
              </a:pPr>
              <a:t>‹#›</a:t>
            </a:fld>
            <a:endParaRPr lang="zh-CN" altLang="en-US"/>
          </a:p>
        </p:txBody>
      </p:sp>
    </p:spTree>
    <p:extLst>
      <p:ext uri="{BB962C8B-B14F-4D97-AF65-F5344CB8AC3E}">
        <p14:creationId xmlns:p14="http://schemas.microsoft.com/office/powerpoint/2010/main" val="133774590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7CA98AA-1BE4-491E-BA13-BBF44026640A}"/>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5" name="页脚占位符 4">
            <a:extLst>
              <a:ext uri="{FF2B5EF4-FFF2-40B4-BE49-F238E27FC236}">
                <a16:creationId xmlns:a16="http://schemas.microsoft.com/office/drawing/2014/main" id="{46D18FB6-4758-454A-8FD4-F50559093BA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1BFA4817-C798-4519-8542-71F6D2FCD1A7}"/>
              </a:ext>
            </a:extLst>
          </p:cNvPr>
          <p:cNvSpPr>
            <a:spLocks noGrp="1"/>
          </p:cNvSpPr>
          <p:nvPr>
            <p:ph type="sldNum" sz="quarter" idx="12"/>
          </p:nvPr>
        </p:nvSpPr>
        <p:spPr/>
        <p:txBody>
          <a:bodyPr/>
          <a:lstStyle>
            <a:lvl1pPr>
              <a:defRPr/>
            </a:lvl1pPr>
          </a:lstStyle>
          <a:p>
            <a:pPr>
              <a:defRPr/>
            </a:pPr>
            <a:fld id="{07AE0175-B8C9-4A4C-9813-3683DBFD0F7F}" type="slidenum">
              <a:rPr lang="zh-CN" altLang="en-US"/>
              <a:pPr>
                <a:defRPr/>
              </a:pPr>
              <a:t>‹#›</a:t>
            </a:fld>
            <a:endParaRPr lang="zh-CN" altLang="en-US"/>
          </a:p>
        </p:txBody>
      </p:sp>
    </p:spTree>
    <p:extLst>
      <p:ext uri="{BB962C8B-B14F-4D97-AF65-F5344CB8AC3E}">
        <p14:creationId xmlns:p14="http://schemas.microsoft.com/office/powerpoint/2010/main" val="369302365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9E038E8-5464-47B4-B510-55487C054168}"/>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5" name="页脚占位符 4">
            <a:extLst>
              <a:ext uri="{FF2B5EF4-FFF2-40B4-BE49-F238E27FC236}">
                <a16:creationId xmlns:a16="http://schemas.microsoft.com/office/drawing/2014/main" id="{DA12B69C-9C99-49D5-84A5-B9E9471F39D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12931199-7DF5-4CC8-91B1-280C6DE0B749}"/>
              </a:ext>
            </a:extLst>
          </p:cNvPr>
          <p:cNvSpPr>
            <a:spLocks noGrp="1"/>
          </p:cNvSpPr>
          <p:nvPr>
            <p:ph type="sldNum" sz="quarter" idx="12"/>
          </p:nvPr>
        </p:nvSpPr>
        <p:spPr/>
        <p:txBody>
          <a:bodyPr/>
          <a:lstStyle>
            <a:lvl1pPr>
              <a:defRPr/>
            </a:lvl1pPr>
          </a:lstStyle>
          <a:p>
            <a:pPr>
              <a:defRPr/>
            </a:pPr>
            <a:fld id="{D736CAAE-0E5B-4CB7-88F9-6D9C33C47471}" type="slidenum">
              <a:rPr lang="zh-CN" altLang="en-US"/>
              <a:pPr>
                <a:defRPr/>
              </a:pPr>
              <a:t>‹#›</a:t>
            </a:fld>
            <a:endParaRPr lang="zh-CN" altLang="en-US"/>
          </a:p>
        </p:txBody>
      </p:sp>
    </p:spTree>
    <p:extLst>
      <p:ext uri="{BB962C8B-B14F-4D97-AF65-F5344CB8AC3E}">
        <p14:creationId xmlns:p14="http://schemas.microsoft.com/office/powerpoint/2010/main" val="19475948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3C60FB8-8565-475B-A814-10A12BD7F4C7}" type="datetime1">
              <a:rPr lang="zh-CN" altLang="en-US" smtClean="0"/>
              <a:t>2026/5/12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F91FD9-D148-4350-9A89-F2A942C6D16E}" type="slidenum">
              <a:rPr lang="zh-CN" altLang="en-US" smtClean="0"/>
              <a:t>‹#›</a:t>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61D2829C-3F97-483F-9E4D-B11DA6534D91}"/>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6" name="页脚占位符 4">
            <a:extLst>
              <a:ext uri="{FF2B5EF4-FFF2-40B4-BE49-F238E27FC236}">
                <a16:creationId xmlns:a16="http://schemas.microsoft.com/office/drawing/2014/main" id="{907B3E0E-2370-4D83-846A-1015808773AD}"/>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1058192B-F052-484A-82E1-EFE4AB49B37B}"/>
              </a:ext>
            </a:extLst>
          </p:cNvPr>
          <p:cNvSpPr>
            <a:spLocks noGrp="1"/>
          </p:cNvSpPr>
          <p:nvPr>
            <p:ph type="sldNum" sz="quarter" idx="12"/>
          </p:nvPr>
        </p:nvSpPr>
        <p:spPr/>
        <p:txBody>
          <a:bodyPr/>
          <a:lstStyle>
            <a:lvl1pPr>
              <a:defRPr/>
            </a:lvl1pPr>
          </a:lstStyle>
          <a:p>
            <a:pPr>
              <a:defRPr/>
            </a:pPr>
            <a:fld id="{DF40405B-37D1-4A84-98D9-2CBB69E06278}" type="slidenum">
              <a:rPr lang="zh-CN" altLang="en-US"/>
              <a:pPr>
                <a:defRPr/>
              </a:pPr>
              <a:t>‹#›</a:t>
            </a:fld>
            <a:endParaRPr lang="zh-CN" altLang="en-US"/>
          </a:p>
        </p:txBody>
      </p:sp>
    </p:spTree>
    <p:extLst>
      <p:ext uri="{BB962C8B-B14F-4D97-AF65-F5344CB8AC3E}">
        <p14:creationId xmlns:p14="http://schemas.microsoft.com/office/powerpoint/2010/main" val="108545651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92B80323-14F2-45A7-AF85-C78E50B792D2}"/>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8" name="页脚占位符 4">
            <a:extLst>
              <a:ext uri="{FF2B5EF4-FFF2-40B4-BE49-F238E27FC236}">
                <a16:creationId xmlns:a16="http://schemas.microsoft.com/office/drawing/2014/main" id="{18C43F87-2CC2-4CAF-A160-AEDAE344DF8E}"/>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10A6E020-8A94-45E2-9349-DF7A4D85D0D1}"/>
              </a:ext>
            </a:extLst>
          </p:cNvPr>
          <p:cNvSpPr>
            <a:spLocks noGrp="1"/>
          </p:cNvSpPr>
          <p:nvPr>
            <p:ph type="sldNum" sz="quarter" idx="12"/>
          </p:nvPr>
        </p:nvSpPr>
        <p:spPr/>
        <p:txBody>
          <a:bodyPr/>
          <a:lstStyle>
            <a:lvl1pPr>
              <a:defRPr/>
            </a:lvl1pPr>
          </a:lstStyle>
          <a:p>
            <a:pPr>
              <a:defRPr/>
            </a:pPr>
            <a:fld id="{98DB71E4-0665-4BC6-939F-FD3272773F6B}" type="slidenum">
              <a:rPr lang="zh-CN" altLang="en-US"/>
              <a:pPr>
                <a:defRPr/>
              </a:pPr>
              <a:t>‹#›</a:t>
            </a:fld>
            <a:endParaRPr lang="zh-CN" altLang="en-US"/>
          </a:p>
        </p:txBody>
      </p:sp>
    </p:spTree>
    <p:extLst>
      <p:ext uri="{BB962C8B-B14F-4D97-AF65-F5344CB8AC3E}">
        <p14:creationId xmlns:p14="http://schemas.microsoft.com/office/powerpoint/2010/main" val="59754234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19A960EB-3B56-41BA-A8D6-53DD87E4C050}"/>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4" name="页脚占位符 4">
            <a:extLst>
              <a:ext uri="{FF2B5EF4-FFF2-40B4-BE49-F238E27FC236}">
                <a16:creationId xmlns:a16="http://schemas.microsoft.com/office/drawing/2014/main" id="{3FDF4653-AC1B-4486-9730-21117D9EC278}"/>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7631AE61-5817-48AE-BF00-405A25CF45E0}"/>
              </a:ext>
            </a:extLst>
          </p:cNvPr>
          <p:cNvSpPr>
            <a:spLocks noGrp="1"/>
          </p:cNvSpPr>
          <p:nvPr>
            <p:ph type="sldNum" sz="quarter" idx="12"/>
          </p:nvPr>
        </p:nvSpPr>
        <p:spPr/>
        <p:txBody>
          <a:bodyPr/>
          <a:lstStyle>
            <a:lvl1pPr>
              <a:defRPr/>
            </a:lvl1pPr>
          </a:lstStyle>
          <a:p>
            <a:pPr>
              <a:defRPr/>
            </a:pPr>
            <a:fld id="{F4647499-4D80-4ACA-97FB-37AC023987C6}" type="slidenum">
              <a:rPr lang="zh-CN" altLang="en-US"/>
              <a:pPr>
                <a:defRPr/>
              </a:pPr>
              <a:t>‹#›</a:t>
            </a:fld>
            <a:endParaRPr lang="zh-CN" altLang="en-US"/>
          </a:p>
        </p:txBody>
      </p:sp>
    </p:spTree>
    <p:extLst>
      <p:ext uri="{BB962C8B-B14F-4D97-AF65-F5344CB8AC3E}">
        <p14:creationId xmlns:p14="http://schemas.microsoft.com/office/powerpoint/2010/main" val="265827165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212F88BA-144C-4734-9B88-528FA4FC071F}"/>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3" name="页脚占位符 4">
            <a:extLst>
              <a:ext uri="{FF2B5EF4-FFF2-40B4-BE49-F238E27FC236}">
                <a16:creationId xmlns:a16="http://schemas.microsoft.com/office/drawing/2014/main" id="{FBA4CF1E-86A3-4F61-8462-B446BF1EF734}"/>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3FD09C6F-5E9F-4FFA-8C64-306F7EF2D5F1}"/>
              </a:ext>
            </a:extLst>
          </p:cNvPr>
          <p:cNvSpPr>
            <a:spLocks noGrp="1"/>
          </p:cNvSpPr>
          <p:nvPr>
            <p:ph type="sldNum" sz="quarter" idx="12"/>
          </p:nvPr>
        </p:nvSpPr>
        <p:spPr/>
        <p:txBody>
          <a:bodyPr/>
          <a:lstStyle>
            <a:lvl1pPr>
              <a:defRPr/>
            </a:lvl1pPr>
          </a:lstStyle>
          <a:p>
            <a:pPr>
              <a:defRPr/>
            </a:pPr>
            <a:fld id="{505F037E-CAF6-4D59-837E-A970D3764B62}" type="slidenum">
              <a:rPr lang="zh-CN" altLang="en-US"/>
              <a:pPr>
                <a:defRPr/>
              </a:pPr>
              <a:t>‹#›</a:t>
            </a:fld>
            <a:endParaRPr lang="zh-CN" altLang="en-US"/>
          </a:p>
        </p:txBody>
      </p:sp>
    </p:spTree>
    <p:extLst>
      <p:ext uri="{BB962C8B-B14F-4D97-AF65-F5344CB8AC3E}">
        <p14:creationId xmlns:p14="http://schemas.microsoft.com/office/powerpoint/2010/main" val="38785441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61DF04BF-FA23-409D-A89D-8C9129343266}"/>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6" name="页脚占位符 4">
            <a:extLst>
              <a:ext uri="{FF2B5EF4-FFF2-40B4-BE49-F238E27FC236}">
                <a16:creationId xmlns:a16="http://schemas.microsoft.com/office/drawing/2014/main" id="{C6662C37-098C-4FA5-BDC6-2A3FB79C1EB2}"/>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7461CB46-9C95-4790-8A6F-3622744B4EED}"/>
              </a:ext>
            </a:extLst>
          </p:cNvPr>
          <p:cNvSpPr>
            <a:spLocks noGrp="1"/>
          </p:cNvSpPr>
          <p:nvPr>
            <p:ph type="sldNum" sz="quarter" idx="12"/>
          </p:nvPr>
        </p:nvSpPr>
        <p:spPr/>
        <p:txBody>
          <a:bodyPr/>
          <a:lstStyle>
            <a:lvl1pPr>
              <a:defRPr/>
            </a:lvl1pPr>
          </a:lstStyle>
          <a:p>
            <a:pPr>
              <a:defRPr/>
            </a:pPr>
            <a:fld id="{75077D65-7CCD-4D8E-9D16-4410EFB6A31D}" type="slidenum">
              <a:rPr lang="zh-CN" altLang="en-US"/>
              <a:pPr>
                <a:defRPr/>
              </a:pPr>
              <a:t>‹#›</a:t>
            </a:fld>
            <a:endParaRPr lang="zh-CN" altLang="en-US"/>
          </a:p>
        </p:txBody>
      </p:sp>
    </p:spTree>
    <p:extLst>
      <p:ext uri="{BB962C8B-B14F-4D97-AF65-F5344CB8AC3E}">
        <p14:creationId xmlns:p14="http://schemas.microsoft.com/office/powerpoint/2010/main" val="143807153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D6FCCFF-9375-4471-8EEF-11CF4AEC6D31}"/>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6" name="页脚占位符 4">
            <a:extLst>
              <a:ext uri="{FF2B5EF4-FFF2-40B4-BE49-F238E27FC236}">
                <a16:creationId xmlns:a16="http://schemas.microsoft.com/office/drawing/2014/main" id="{3D5079D4-119C-4686-AC3F-CD47484DF1A0}"/>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EDA1A377-7353-433C-AAC2-7D59148E5C74}"/>
              </a:ext>
            </a:extLst>
          </p:cNvPr>
          <p:cNvSpPr>
            <a:spLocks noGrp="1"/>
          </p:cNvSpPr>
          <p:nvPr>
            <p:ph type="sldNum" sz="quarter" idx="12"/>
          </p:nvPr>
        </p:nvSpPr>
        <p:spPr/>
        <p:txBody>
          <a:bodyPr/>
          <a:lstStyle>
            <a:lvl1pPr>
              <a:defRPr/>
            </a:lvl1pPr>
          </a:lstStyle>
          <a:p>
            <a:pPr>
              <a:defRPr/>
            </a:pPr>
            <a:fld id="{A0784918-67A4-4F51-B4B8-1CBAA9D6C2EA}" type="slidenum">
              <a:rPr lang="zh-CN" altLang="en-US"/>
              <a:pPr>
                <a:defRPr/>
              </a:pPr>
              <a:t>‹#›</a:t>
            </a:fld>
            <a:endParaRPr lang="zh-CN" altLang="en-US"/>
          </a:p>
        </p:txBody>
      </p:sp>
    </p:spTree>
    <p:extLst>
      <p:ext uri="{BB962C8B-B14F-4D97-AF65-F5344CB8AC3E}">
        <p14:creationId xmlns:p14="http://schemas.microsoft.com/office/powerpoint/2010/main" val="87097066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DED69CF-500B-4688-982B-8D405F67A178}"/>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5" name="页脚占位符 4">
            <a:extLst>
              <a:ext uri="{FF2B5EF4-FFF2-40B4-BE49-F238E27FC236}">
                <a16:creationId xmlns:a16="http://schemas.microsoft.com/office/drawing/2014/main" id="{96DE4B3B-9905-427D-BD47-02970E124ED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7EAC82A9-4655-4A25-AB85-0A29E5CD54A9}"/>
              </a:ext>
            </a:extLst>
          </p:cNvPr>
          <p:cNvSpPr>
            <a:spLocks noGrp="1"/>
          </p:cNvSpPr>
          <p:nvPr>
            <p:ph type="sldNum" sz="quarter" idx="12"/>
          </p:nvPr>
        </p:nvSpPr>
        <p:spPr/>
        <p:txBody>
          <a:bodyPr/>
          <a:lstStyle>
            <a:lvl1pPr>
              <a:defRPr/>
            </a:lvl1pPr>
          </a:lstStyle>
          <a:p>
            <a:pPr>
              <a:defRPr/>
            </a:pPr>
            <a:fld id="{2DEB9802-DC0C-47D1-889B-76254832B789}" type="slidenum">
              <a:rPr lang="zh-CN" altLang="en-US"/>
              <a:pPr>
                <a:defRPr/>
              </a:pPr>
              <a:t>‹#›</a:t>
            </a:fld>
            <a:endParaRPr lang="zh-CN" altLang="en-US"/>
          </a:p>
        </p:txBody>
      </p:sp>
    </p:spTree>
    <p:extLst>
      <p:ext uri="{BB962C8B-B14F-4D97-AF65-F5344CB8AC3E}">
        <p14:creationId xmlns:p14="http://schemas.microsoft.com/office/powerpoint/2010/main" val="87707756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423C683-19E8-4884-AA24-D2086DEBF05D}"/>
              </a:ext>
            </a:extLst>
          </p:cNvPr>
          <p:cNvSpPr>
            <a:spLocks noGrp="1"/>
          </p:cNvSpPr>
          <p:nvPr>
            <p:ph type="dt" sz="half" idx="10"/>
          </p:nvPr>
        </p:nvSpPr>
        <p:spPr/>
        <p:txBody>
          <a:bodyPr/>
          <a:lstStyle>
            <a:lvl1pPr>
              <a:defRPr/>
            </a:lvl1pPr>
          </a:lstStyle>
          <a:p>
            <a:pPr>
              <a:defRPr/>
            </a:pPr>
            <a:fld id="{D997B5FA-0921-464F-AAE1-844C04324D75}" type="datetimeFigureOut">
              <a:rPr lang="zh-CN" altLang="en-US"/>
              <a:pPr>
                <a:defRPr/>
              </a:pPr>
              <a:t>2026/5/12</a:t>
            </a:fld>
            <a:endParaRPr lang="zh-CN" altLang="en-US"/>
          </a:p>
        </p:txBody>
      </p:sp>
      <p:sp>
        <p:nvSpPr>
          <p:cNvPr id="5" name="页脚占位符 4">
            <a:extLst>
              <a:ext uri="{FF2B5EF4-FFF2-40B4-BE49-F238E27FC236}">
                <a16:creationId xmlns:a16="http://schemas.microsoft.com/office/drawing/2014/main" id="{D69FA29F-414D-4919-B572-A8865E196A28}"/>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43C9404-0840-4BE9-AC5D-E295C91A0839}"/>
              </a:ext>
            </a:extLst>
          </p:cNvPr>
          <p:cNvSpPr>
            <a:spLocks noGrp="1"/>
          </p:cNvSpPr>
          <p:nvPr>
            <p:ph type="sldNum" sz="quarter" idx="12"/>
          </p:nvPr>
        </p:nvSpPr>
        <p:spPr/>
        <p:txBody>
          <a:bodyPr/>
          <a:lstStyle>
            <a:lvl1pPr>
              <a:defRPr/>
            </a:lvl1pPr>
          </a:lstStyle>
          <a:p>
            <a:pPr>
              <a:defRPr/>
            </a:pPr>
            <a:fld id="{ED0D1050-AC9C-4A60-93B1-A2A71D5FCF16}" type="slidenum">
              <a:rPr lang="zh-CN" altLang="en-US"/>
              <a:pPr>
                <a:defRPr/>
              </a:pPr>
              <a:t>‹#›</a:t>
            </a:fld>
            <a:endParaRPr lang="zh-CN" altLang="en-US"/>
          </a:p>
        </p:txBody>
      </p:sp>
    </p:spTree>
    <p:extLst>
      <p:ext uri="{BB962C8B-B14F-4D97-AF65-F5344CB8AC3E}">
        <p14:creationId xmlns:p14="http://schemas.microsoft.com/office/powerpoint/2010/main" val="158557914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342900">
              <a:defRPr/>
            </a:pPr>
            <a:fld id="{71218D25-EC0E-4B38-91F8-FFCB21CEDC77}" type="datetime1">
              <a:rPr lang="zh-CN" altLang="en-US" smtClean="0"/>
              <a:pPr defTabSz="342900">
                <a:defRPr/>
              </a:pPr>
              <a:t>2026/5/12</a:t>
            </a:fld>
            <a:endParaRPr lang="zh-CN" altLang="en-US"/>
          </a:p>
        </p:txBody>
      </p:sp>
      <p:sp>
        <p:nvSpPr>
          <p:cNvPr id="3" name="页脚占位符 2"/>
          <p:cNvSpPr>
            <a:spLocks noGrp="1"/>
          </p:cNvSpPr>
          <p:nvPr>
            <p:ph type="ftr" sz="quarter" idx="11"/>
          </p:nvPr>
        </p:nvSpPr>
        <p:spPr/>
        <p:txBody>
          <a:bodyPr/>
          <a:lstStyle/>
          <a:p>
            <a:pPr defTabSz="342900">
              <a:defRPr/>
            </a:pPr>
            <a:endParaRPr lang="zh-CN" altLang="en-US"/>
          </a:p>
        </p:txBody>
      </p:sp>
      <p:sp>
        <p:nvSpPr>
          <p:cNvPr id="4" name="灯片编号占位符 3"/>
          <p:cNvSpPr>
            <a:spLocks noGrp="1"/>
          </p:cNvSpPr>
          <p:nvPr>
            <p:ph type="sldNum" sz="quarter" idx="12"/>
          </p:nvPr>
        </p:nvSpPr>
        <p:spPr/>
        <p:txBody>
          <a:bodyPr/>
          <a:lstStyle/>
          <a:p>
            <a:pPr defTabSz="342900" fontAlgn="base">
              <a:spcBef>
                <a:spcPct val="0"/>
              </a:spcBef>
              <a:spcAft>
                <a:spcPct val="0"/>
              </a:spcAft>
              <a:defRPr/>
            </a:pPr>
            <a:fld id="{ABB238B2-32C3-4C55-8F8C-FA973C0786F1}" type="slidenum">
              <a:rPr lang="zh-CN" altLang="en-US" smtClean="0"/>
              <a:pPr defTabSz="342900" fontAlgn="base">
                <a:spcBef>
                  <a:spcPct val="0"/>
                </a:spcBef>
                <a:spcAft>
                  <a:spcPct val="0"/>
                </a:spcAft>
                <a:defRPr/>
              </a:pPr>
              <a:t>‹#›</a:t>
            </a:fld>
            <a:endParaRPr lang="zh-CN" altLang="en-US"/>
          </a:p>
        </p:txBody>
      </p:sp>
      <p:grpSp>
        <p:nvGrpSpPr>
          <p:cNvPr id="29703" name="组合 36866"/>
          <p:cNvGrpSpPr/>
          <p:nvPr userDrawn="1"/>
        </p:nvGrpSpPr>
        <p:grpSpPr>
          <a:xfrm>
            <a:off x="93345" y="161925"/>
            <a:ext cx="703660" cy="357188"/>
            <a:chOff x="-74942" y="0"/>
            <a:chExt cx="801357" cy="438150"/>
          </a:xfrm>
        </p:grpSpPr>
        <p:sp>
          <p:nvSpPr>
            <p:cNvPr id="29704" name="燕尾形 4"/>
            <p:cNvSpPr/>
            <p:nvPr/>
          </p:nvSpPr>
          <p:spPr>
            <a:xfrm>
              <a:off x="-74942" y="0"/>
              <a:ext cx="438150" cy="438150"/>
            </a:xfrm>
            <a:prstGeom prst="chevron">
              <a:avLst>
                <a:gd name="adj" fmla="val 50000"/>
              </a:avLst>
            </a:prstGeom>
            <a:solidFill>
              <a:srgbClr val="00B0F0"/>
            </a:solidFill>
            <a:ln w="9525">
              <a:noFill/>
            </a:ln>
          </p:spPr>
          <p:txBody>
            <a:bodyPr anchor="ctr" anchorCtr="0"/>
            <a:lstStyle/>
            <a:p>
              <a:pPr algn="ctr" eaLnBrk="0" hangingPunct="0"/>
              <a:endParaRPr lang="zh-CN" altLang="en-US" sz="2100" dirty="0">
                <a:solidFill>
                  <a:srgbClr val="000000"/>
                </a:solidFill>
                <a:latin typeface="Calibri" panose="020F0502020204030204" pitchFamily="34" charset="0"/>
                <a:ea typeface="宋体" panose="02010600030101010101" pitchFamily="2" charset="-122"/>
              </a:endParaRPr>
            </a:p>
          </p:txBody>
        </p:sp>
        <p:sp>
          <p:nvSpPr>
            <p:cNvPr id="86" name="燕尾形 5"/>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zh-CN" altLang="en-US" sz="21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Tree>
    <p:extLst>
      <p:ext uri="{BB962C8B-B14F-4D97-AF65-F5344CB8AC3E}">
        <p14:creationId xmlns:p14="http://schemas.microsoft.com/office/powerpoint/2010/main" val="128664563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建设背景">
    <p:bg>
      <p:bgPr>
        <a:solidFill>
          <a:schemeClr val="bg1"/>
        </a:solidFill>
        <a:effectLst/>
      </p:bgPr>
    </p:bg>
    <p:spTree>
      <p:nvGrpSpPr>
        <p:cNvPr id="1" name=""/>
        <p:cNvGrpSpPr/>
        <p:nvPr/>
      </p:nvGrpSpPr>
      <p:grpSpPr>
        <a:xfrm>
          <a:off x="0" y="0"/>
          <a:ext cx="0" cy="0"/>
          <a:chOff x="0" y="0"/>
          <a:chExt cx="0" cy="0"/>
        </a:xfrm>
      </p:grpSpPr>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5FCBE780-20EE-4E13-AACF-C237888B4857}"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6938E8D1-1B8E-46A5-AF5E-3DCB25131EE5}"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6823075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a:t>单击此处编辑母版标题样式</a:t>
            </a:r>
          </a:p>
        </p:txBody>
      </p:sp>
      <p:sp>
        <p:nvSpPr>
          <p:cNvPr id="3" name="内容占位符 2"/>
          <p:cNvSpPr>
            <a:spLocks noGrp="1"/>
          </p:cNvSpPr>
          <p:nvPr>
            <p:ph sz="quarter" idx="1" hasCustomPrompt="1"/>
          </p:nvPr>
        </p:nvSpPr>
        <p:spPr>
          <a:xfrm>
            <a:off x="457200" y="1600200"/>
            <a:ext cx="4038600" cy="21859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hasCustomPrompt="1"/>
          </p:nvPr>
        </p:nvSpPr>
        <p:spPr>
          <a:xfrm>
            <a:off x="4648200" y="1600200"/>
            <a:ext cx="4038600" cy="21859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hasCustomPrompt="1"/>
          </p:nvPr>
        </p:nvSpPr>
        <p:spPr>
          <a:xfrm>
            <a:off x="457200" y="3938594"/>
            <a:ext cx="4038600" cy="218757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hasCustomPrompt="1"/>
          </p:nvPr>
        </p:nvSpPr>
        <p:spPr>
          <a:xfrm>
            <a:off x="4648200" y="3938594"/>
            <a:ext cx="4038600" cy="218757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6245225"/>
            <a:ext cx="2133600" cy="476250"/>
          </a:xfrm>
        </p:spPr>
        <p:txBody>
          <a:bodyPr/>
          <a:lstStyle>
            <a:lvl1pPr>
              <a:defRPr/>
            </a:lvl1pPr>
          </a:lstStyle>
          <a:p>
            <a:endParaRPr lang="en-US" altLang="ja-JP"/>
          </a:p>
        </p:txBody>
      </p:sp>
      <p:sp>
        <p:nvSpPr>
          <p:cNvPr id="8" name="页脚占位符 7"/>
          <p:cNvSpPr>
            <a:spLocks noGrp="1"/>
          </p:cNvSpPr>
          <p:nvPr>
            <p:ph type="ftr" sz="quarter" idx="11"/>
          </p:nvPr>
        </p:nvSpPr>
        <p:spPr>
          <a:xfrm>
            <a:off x="3124200" y="6245225"/>
            <a:ext cx="2895600" cy="476250"/>
          </a:xfrm>
        </p:spPr>
        <p:txBody>
          <a:bodyPr/>
          <a:lstStyle>
            <a:lvl1pPr>
              <a:defRPr/>
            </a:lvl1pPr>
          </a:lstStyle>
          <a:p>
            <a:endParaRPr lang="en-US" altLang="ja-JP"/>
          </a:p>
        </p:txBody>
      </p:sp>
      <p:sp>
        <p:nvSpPr>
          <p:cNvPr id="9" name="灯片编号占位符 8"/>
          <p:cNvSpPr>
            <a:spLocks noGrp="1"/>
          </p:cNvSpPr>
          <p:nvPr>
            <p:ph type="sldNum" sz="quarter" idx="12"/>
          </p:nvPr>
        </p:nvSpPr>
        <p:spPr>
          <a:xfrm>
            <a:off x="6553200" y="6245225"/>
            <a:ext cx="2133600" cy="476250"/>
          </a:xfrm>
        </p:spPr>
        <p:txBody>
          <a:bodyPr/>
          <a:lstStyle>
            <a:lvl1pPr>
              <a:defRPr/>
            </a:lvl1pPr>
          </a:lstStyle>
          <a:p>
            <a:fld id="{7A9CD03A-5EAF-406B-849E-A6FB8DA006F4}" type="slidenum">
              <a:rPr lang="en-US" altLang="ja-JP"/>
              <a:t>‹#›</a:t>
            </a:fld>
            <a:endParaRPr lang="en-US" altLang="ja-JP"/>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_建设背景">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1"/>
            <a:ext cx="6513451" cy="685801"/>
          </a:xfrm>
          <a:prstGeom prst="rect">
            <a:avLst/>
          </a:prstGeom>
        </p:spPr>
        <p:txBody>
          <a:bodyPr anchor="b">
            <a:normAutofit/>
          </a:bodyPr>
          <a:lstStyle>
            <a:lvl1pPr>
              <a:defRPr sz="21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9722952B-2868-4719-8EB8-64A6627824FE}"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662FA57F-825E-4093-A5C5-B3F7C1F38439}"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304350768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发展历程">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1"/>
            <a:ext cx="6513451" cy="685801"/>
          </a:xfrm>
          <a:prstGeom prst="rect">
            <a:avLst/>
          </a:prstGeom>
        </p:spPr>
        <p:txBody>
          <a:bodyPr anchor="b">
            <a:normAutofit/>
          </a:bodyPr>
          <a:lstStyle>
            <a:lvl1pPr>
              <a:defRPr sz="21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0B71B0FE-9803-47B7-87C9-B425BA2B644F}"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7777C456-38B5-4285-A543-72F87CDFB6A1}"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339820100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6_培育成效">
    <p:bg>
      <p:bgPr>
        <a:solidFill>
          <a:schemeClr val="bg1"/>
        </a:solidFill>
        <a:effectLst/>
      </p:bgPr>
    </p:bg>
    <p:spTree>
      <p:nvGrpSpPr>
        <p:cNvPr id="1" name=""/>
        <p:cNvGrpSpPr/>
        <p:nvPr/>
      </p:nvGrpSpPr>
      <p:grpSpPr>
        <a:xfrm>
          <a:off x="0" y="0"/>
          <a:ext cx="0" cy="0"/>
          <a:chOff x="0" y="0"/>
          <a:chExt cx="0" cy="0"/>
        </a:xfrm>
      </p:grpSpPr>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4201A585-B7E2-4947-A0BE-F3E53E47A871}"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3C1C54C1-D589-4108-90BB-3857580C7425}"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30880125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培育成效">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1"/>
            <a:ext cx="6513451" cy="685801"/>
          </a:xfrm>
          <a:prstGeom prst="rect">
            <a:avLst/>
          </a:prstGeom>
        </p:spPr>
        <p:txBody>
          <a:bodyPr anchor="b">
            <a:normAutofit/>
          </a:bodyPr>
          <a:lstStyle>
            <a:lvl1pPr>
              <a:defRPr sz="21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C6F869F6-EF99-4915-B1E3-2DBCB8503353}"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9465CBC5-8F3B-43AF-BC17-1F07C1982070}"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120707741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培育成效">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1"/>
            <a:ext cx="6513451" cy="685801"/>
          </a:xfrm>
          <a:prstGeom prst="rect">
            <a:avLst/>
          </a:prstGeom>
        </p:spPr>
        <p:txBody>
          <a:bodyPr anchor="b">
            <a:normAutofit/>
          </a:bodyPr>
          <a:lstStyle>
            <a:lvl1pPr>
              <a:defRPr sz="21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6818D80C-C293-43D7-BCA8-23A3DAFD1FCE}"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EBC69BF4-1513-4C91-B284-C4E2B1E93EEE}"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244532516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_培育成效">
    <p:bg>
      <p:bgPr>
        <a:solidFill>
          <a:schemeClr val="bg1"/>
        </a:solidFill>
        <a:effectLst/>
      </p:bgPr>
    </p:bg>
    <p:spTree>
      <p:nvGrpSpPr>
        <p:cNvPr id="1" name=""/>
        <p:cNvGrpSpPr/>
        <p:nvPr/>
      </p:nvGrpSpPr>
      <p:grpSpPr>
        <a:xfrm>
          <a:off x="0" y="0"/>
          <a:ext cx="0" cy="0"/>
          <a:chOff x="0" y="0"/>
          <a:chExt cx="0" cy="0"/>
        </a:xfrm>
      </p:grpSpPr>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9A042C24-1E4C-4B6A-AF65-0345C91527A1}"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B50C761F-97D2-4487-8D6D-1B343BCA2EBE}"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101869154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3_培育成效">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1"/>
            <a:ext cx="6513451" cy="685801"/>
          </a:xfrm>
          <a:prstGeom prst="rect">
            <a:avLst/>
          </a:prstGeom>
        </p:spPr>
        <p:txBody>
          <a:bodyPr anchor="b">
            <a:normAutofit/>
          </a:bodyPr>
          <a:lstStyle>
            <a:lvl1pPr>
              <a:defRPr sz="21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4613A88F-6398-44FC-A303-51EFEC90F232}"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2F23AE63-AEBA-44E6-9CAE-7BF3A3553B70}"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157236851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4_培育成效">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1"/>
            <a:ext cx="6513451" cy="685801"/>
          </a:xfrm>
          <a:prstGeom prst="rect">
            <a:avLst/>
          </a:prstGeom>
        </p:spPr>
        <p:txBody>
          <a:bodyPr anchor="b">
            <a:normAutofit/>
          </a:bodyPr>
          <a:lstStyle>
            <a:lvl1pPr>
              <a:defRPr sz="21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7C2DA78E-6328-4C05-AC98-3E1C127CFA13}"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8CE07777-9447-4A1A-88F8-F72AC439D75D}"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23814885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5_培育成效">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1"/>
            <a:ext cx="6513451" cy="685801"/>
          </a:xfrm>
          <a:prstGeom prst="rect">
            <a:avLst/>
          </a:prstGeom>
        </p:spPr>
        <p:txBody>
          <a:bodyPr anchor="b">
            <a:normAutofit/>
          </a:bodyPr>
          <a:lstStyle>
            <a:lvl1pPr>
              <a:defRPr sz="21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4C1F7664-9C01-4F7A-A79E-A423A64B7D03}"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A104EA1E-B28B-4EC5-8EF8-3AAEFB05E00C}"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181034776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愿景规划">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1"/>
            <a:ext cx="6513451" cy="685801"/>
          </a:xfrm>
          <a:prstGeom prst="rect">
            <a:avLst/>
          </a:prstGeom>
        </p:spPr>
        <p:txBody>
          <a:bodyPr anchor="b">
            <a:normAutofit/>
          </a:bodyPr>
          <a:lstStyle>
            <a:lvl1pPr>
              <a:defRPr sz="21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10"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75BFF2EA-2EA1-4B59-A61A-320C11D861F4}" type="datetime1">
              <a:rPr lang="zh-CN" altLang="en-US" smtClean="0"/>
              <a:pPr defTabSz="342900">
                <a:defRPr/>
              </a:pPr>
              <a:t>2026/5/12</a:t>
            </a:fld>
            <a:endParaRPr lang="zh-CN" altLang="en-US"/>
          </a:p>
        </p:txBody>
      </p:sp>
      <p:sp>
        <p:nvSpPr>
          <p:cNvPr id="11"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2"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08C3731D-B4D6-4592-BC0D-EB020E9B444F}"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3441185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2"/>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AU" altLang="en-US">
              <a:solidFill>
                <a:srgbClr val="000000"/>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AU" altLang="en-US">
              <a:solidFill>
                <a:srgbClr val="000000"/>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C8AD26C7-7FCE-4C78-8E60-D21DFDE20048}" type="slidenum">
              <a:rPr lang="en-AU" altLang="en-US">
                <a:solidFill>
                  <a:srgbClr val="000000"/>
                </a:solidFill>
              </a:rPr>
              <a:t>‹#›</a:t>
            </a:fld>
            <a:endParaRPr lang="en-AU" altLang="en-US">
              <a:solidFill>
                <a:srgbClr val="000000"/>
              </a:solidFill>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空白-1">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1"/>
            <a:ext cx="6513451" cy="685801"/>
          </a:xfrm>
          <a:prstGeom prst="rect">
            <a:avLst/>
          </a:prstGeom>
        </p:spPr>
        <p:txBody>
          <a:bodyPr anchor="b">
            <a:normAutofit/>
          </a:bodyPr>
          <a:lstStyle>
            <a:lvl1pPr>
              <a:defRPr sz="21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9" name="Date Placeholder 2"/>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484E85E1-BFA8-403F-9B87-3244A1D97E9A}" type="datetime1">
              <a:rPr lang="zh-CN" altLang="en-US" smtClean="0"/>
              <a:pPr defTabSz="342900">
                <a:defRPr/>
              </a:pPr>
              <a:t>2026/5/12</a:t>
            </a:fld>
            <a:endParaRPr lang="zh-CN" altLang="en-US"/>
          </a:p>
        </p:txBody>
      </p:sp>
      <p:sp>
        <p:nvSpPr>
          <p:cNvPr id="10" name="Footer Placeholder 3"/>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zh-CN" altLang="en-US"/>
          </a:p>
        </p:txBody>
      </p:sp>
      <p:sp>
        <p:nvSpPr>
          <p:cNvPr id="11" name="Slide Number Placeholder 4"/>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30E60797-B361-4CF2-8F5B-65D104854AC0}"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368805845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a:prstGeom prst="rect">
            <a:avLst/>
          </a:prstGeom>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defTabSz="342900">
              <a:defRPr/>
            </a:pPr>
            <a:fld id="{71218D25-EC0E-4B38-91F8-FFCB21CEDC77}" type="datetime1">
              <a:rPr lang="zh-CN" altLang="en-US" smtClean="0"/>
              <a:pPr defTabSz="342900">
                <a:defRPr/>
              </a:pPr>
              <a:t>2026/5/12</a:t>
            </a:fld>
            <a:endParaRPr lang="zh-CN" altLang="en-US"/>
          </a:p>
        </p:txBody>
      </p:sp>
      <p:sp>
        <p:nvSpPr>
          <p:cNvPr id="4" name="页脚占位符 3"/>
          <p:cNvSpPr>
            <a:spLocks noGrp="1"/>
          </p:cNvSpPr>
          <p:nvPr>
            <p:ph type="ftr" sz="quarter" idx="11"/>
          </p:nvPr>
        </p:nvSpPr>
        <p:spPr/>
        <p:txBody>
          <a:bodyPr/>
          <a:lstStyle/>
          <a:p>
            <a:pPr defTabSz="342900">
              <a:defRPr/>
            </a:pPr>
            <a:endParaRPr lang="zh-CN" altLang="en-US"/>
          </a:p>
        </p:txBody>
      </p:sp>
      <p:sp>
        <p:nvSpPr>
          <p:cNvPr id="5" name="灯片编号占位符 4"/>
          <p:cNvSpPr>
            <a:spLocks noGrp="1"/>
          </p:cNvSpPr>
          <p:nvPr>
            <p:ph type="sldNum" sz="quarter" idx="12"/>
          </p:nvPr>
        </p:nvSpPr>
        <p:spPr/>
        <p:txBody>
          <a:bodyPr/>
          <a:lstStyle/>
          <a:p>
            <a:pPr defTabSz="342900" fontAlgn="base">
              <a:spcBef>
                <a:spcPct val="0"/>
              </a:spcBef>
              <a:spcAft>
                <a:spcPct val="0"/>
              </a:spcAft>
              <a:defRPr/>
            </a:pPr>
            <a:fld id="{ABB238B2-32C3-4C55-8F8C-FA973C0786F1}" type="slidenum">
              <a:rPr lang="zh-CN" altLang="en-US" smtClean="0"/>
              <a:pPr defTabSz="342900" fontAlgn="base">
                <a:spcBef>
                  <a:spcPct val="0"/>
                </a:spcBef>
                <a:spcAft>
                  <a:spcPct val="0"/>
                </a:spcAft>
                <a:defRPr/>
              </a:pPr>
              <a:t>‹#›</a:t>
            </a:fld>
            <a:endParaRPr lang="zh-CN" altLang="en-US"/>
          </a:p>
        </p:txBody>
      </p:sp>
    </p:spTree>
    <p:extLst>
      <p:ext uri="{BB962C8B-B14F-4D97-AF65-F5344CB8AC3E}">
        <p14:creationId xmlns:p14="http://schemas.microsoft.com/office/powerpoint/2010/main" val="320077001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pPr fontAlgn="base"/>
            <a:r>
              <a:rPr lang="en-US" strike="noStrike" noProof="1"/>
              <a:t>Click to edit Master title style</a:t>
            </a:r>
          </a:p>
        </p:txBody>
      </p:sp>
      <p:sp>
        <p:nvSpPr>
          <p:cNvPr id="3" name="Content Placeholder 2"/>
          <p:cNvSpPr>
            <a:spLocks noGrp="1"/>
          </p:cNvSpPr>
          <p:nvPr>
            <p:ph idx="1"/>
          </p:nvPr>
        </p:nvSpPr>
        <p:spPr/>
        <p:txBody>
          <a:bodyPr/>
          <a:lstStyle/>
          <a:p>
            <a:pPr lvl="0" fontAlgn="base"/>
            <a:r>
              <a:rPr lang="en-US" strike="noStrike" noProof="1"/>
              <a:t>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defRPr/>
            </a:lvl1pPr>
          </a:lstStyle>
          <a:p>
            <a:pPr defTabSz="342900">
              <a:defRPr/>
            </a:pPr>
            <a:fld id="{C4FF9CC2-7138-9348-B8DA-735D514B030A}" type="datetimeFigureOut">
              <a:rPr lang="en-US" smtClean="0"/>
              <a:pPr defTabSz="342900">
                <a:defRPr/>
              </a:pPr>
              <a:t>5/12/2026</a:t>
            </a:fld>
            <a:endParaRPr lang="en-US"/>
          </a:p>
        </p:txBody>
      </p:sp>
      <p:sp>
        <p:nvSpPr>
          <p:cNvPr id="8"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defRPr/>
            </a:lvl1pPr>
          </a:lstStyle>
          <a:p>
            <a:pPr defTabSz="342900">
              <a:defRPr/>
            </a:pPr>
            <a:endParaRPr lang="en-US"/>
          </a:p>
        </p:txBody>
      </p:sp>
      <p:sp>
        <p:nvSpPr>
          <p:cNvPr id="9" name="Slide Number Placeholder 5"/>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defRPr/>
            </a:lvl1pPr>
          </a:lstStyle>
          <a:p>
            <a:pPr defTabSz="342900" fontAlgn="base">
              <a:spcBef>
                <a:spcPct val="0"/>
              </a:spcBef>
              <a:spcAft>
                <a:spcPct val="0"/>
              </a:spcAft>
              <a:defRPr/>
            </a:pPr>
            <a:fld id="{818E767A-18C8-4DB8-9F07-E0CFF7CF5ECB}" type="slidenum">
              <a:rPr lang="en-US" altLang="zh-CN" smtClean="0"/>
              <a:pPr defTabSz="342900" fontAlgn="base">
                <a:spcBef>
                  <a:spcPct val="0"/>
                </a:spcBef>
                <a:spcAft>
                  <a:spcPct val="0"/>
                </a:spcAft>
                <a:defRPr/>
              </a:pPr>
              <a:t>‹#›</a:t>
            </a:fld>
            <a:endParaRPr lang="en-US" altLang="zh-CN"/>
          </a:p>
        </p:txBody>
      </p:sp>
    </p:spTree>
    <p:extLst>
      <p:ext uri="{BB962C8B-B14F-4D97-AF65-F5344CB8AC3E}">
        <p14:creationId xmlns:p14="http://schemas.microsoft.com/office/powerpoint/2010/main" val="292389671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cSld name="제목 슬라이드">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122363"/>
            <a:ext cx="7772400" cy="2387600"/>
          </a:xfrm>
          <a:prstGeom prst="rect">
            <a:avLst/>
          </a:prstGeom>
        </p:spPr>
        <p:txBody>
          <a:bodyPr anchor="b"/>
          <a:lstStyle>
            <a:lvl1pPr algn="ctr">
              <a:defRPr sz="4500"/>
            </a:lvl1pPr>
          </a:lstStyle>
          <a:p>
            <a:pPr fontAlgn="base"/>
            <a:r>
              <a:rPr lang="ko-KR" altLang="en-US" strike="noStrike" noProof="1"/>
              <a:t>마스터 제목 스타일 편집</a:t>
            </a:r>
            <a:endParaRPr lang="en-US" strike="noStrike" noProof="1"/>
          </a:p>
        </p:txBody>
      </p:sp>
      <p:sp>
        <p:nvSpPr>
          <p:cNvPr id="3" name="Subtitle 2"/>
          <p:cNvSpPr>
            <a:spLocks noGrp="1"/>
          </p:cNvSpPr>
          <p:nvPr>
            <p:ph type="subTitle" idx="1" hasCustomPrompt="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ko-KR" altLang="en-US" strike="noStrike" noProof="1"/>
              <a:t>클릭하여 마스터 부제목 스타일 편집</a:t>
            </a:r>
            <a:endParaRPr lang="en-US" strike="noStrike" noProof="1"/>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p>
            <a:pPr defTabSz="685800" latinLnBrk="1">
              <a:defRPr/>
            </a:pPr>
            <a:fld id="{B4ED33F5-9DC3-4ED0-86A0-EF382F20DB26}" type="datetimeFigureOut">
              <a:rPr lang="ko-KR" altLang="en-US" smtClean="0">
                <a:solidFill>
                  <a:prstClr val="black">
                    <a:tint val="75000"/>
                  </a:prstClr>
                </a:solidFill>
                <a:latin typeface="Calibri" panose="020F0502020204030204"/>
                <a:ea typeface="Malgun Gothic" panose="020B0503020000020004" pitchFamily="34" charset="-127"/>
              </a:rPr>
              <a:pPr defTabSz="685800" latinLnBrk="1">
                <a:defRPr/>
              </a:pPr>
              <a:t>2026-05-12</a:t>
            </a:fld>
            <a:endParaRPr lang="ko-KR" altLang="en-US">
              <a:solidFill>
                <a:prstClr val="black">
                  <a:tint val="75000"/>
                </a:prstClr>
              </a:solidFill>
              <a:latin typeface="Calibri" panose="020F0502020204030204"/>
              <a:ea typeface="Malgun Gothic" panose="020B0503020000020004" pitchFamily="34" charset="-127"/>
            </a:endParaRPr>
          </a:p>
        </p:txBody>
      </p:sp>
      <p:sp>
        <p:nvSpPr>
          <p:cNvPr id="8"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p>
            <a:pPr defTabSz="685800" latinLnBrk="1">
              <a:defRPr/>
            </a:pPr>
            <a:endParaRPr lang="ko-KR" altLang="en-US">
              <a:solidFill>
                <a:prstClr val="black">
                  <a:tint val="75000"/>
                </a:prstClr>
              </a:solidFill>
              <a:latin typeface="Calibri" panose="020F0502020204030204"/>
              <a:ea typeface="Malgun Gothic" panose="020B0503020000020004" pitchFamily="34" charset="-127"/>
            </a:endParaRPr>
          </a:p>
        </p:txBody>
      </p:sp>
      <p:sp>
        <p:nvSpPr>
          <p:cNvPr id="9" name="Slide Number Placeholder 5"/>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p>
            <a:pPr defTabSz="685800" latinLnBrk="1">
              <a:defRPr/>
            </a:pPr>
            <a:fld id="{B59A80A0-DDEF-4A8C-959E-A8A8F4A1E097}" type="slidenum">
              <a:rPr lang="ko-KR" altLang="en-US" smtClean="0">
                <a:solidFill>
                  <a:prstClr val="black">
                    <a:tint val="75000"/>
                  </a:prstClr>
                </a:solidFill>
                <a:latin typeface="Calibri" panose="020F0502020204030204"/>
                <a:ea typeface="Malgun Gothic" panose="020B0503020000020004" pitchFamily="34" charset="-127"/>
              </a:rPr>
              <a:pPr defTabSz="685800" latinLnBrk="1">
                <a:defRPr/>
              </a:pPr>
              <a:t>‹#›</a:t>
            </a:fld>
            <a:endParaRPr lang="ko-KR" altLang="en-US">
              <a:solidFill>
                <a:prstClr val="black">
                  <a:tint val="75000"/>
                </a:prstClr>
              </a:solidFill>
              <a:latin typeface="Calibri" panose="020F0502020204030204"/>
              <a:ea typeface="Malgun Gothic" panose="020B0503020000020004" pitchFamily="34" charset="-127"/>
            </a:endParaRPr>
          </a:p>
        </p:txBody>
      </p:sp>
    </p:spTree>
    <p:extLst>
      <p:ext uri="{BB962C8B-B14F-4D97-AF65-F5344CB8AC3E}">
        <p14:creationId xmlns:p14="http://schemas.microsoft.com/office/powerpoint/2010/main" val="16272589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自定义1">
    <p:spTree>
      <p:nvGrpSpPr>
        <p:cNvPr id="1" name=""/>
        <p:cNvGrpSpPr/>
        <p:nvPr/>
      </p:nvGrpSpPr>
      <p:grpSpPr>
        <a:xfrm>
          <a:off x="0" y="0"/>
          <a:ext cx="0" cy="0"/>
          <a:chOff x="0" y="0"/>
          <a:chExt cx="0" cy="0"/>
        </a:xfrm>
      </p:grpSpPr>
      <p:sp>
        <p:nvSpPr>
          <p:cNvPr id="2" name="标题 1"/>
          <p:cNvSpPr>
            <a:spLocks noGrp="1"/>
          </p:cNvSpPr>
          <p:nvPr>
            <p:ph type="title"/>
          </p:nvPr>
        </p:nvSpPr>
        <p:spPr>
          <a:xfrm>
            <a:off x="801303" y="199871"/>
            <a:ext cx="7714047" cy="625475"/>
          </a:xfrm>
          <a:prstGeom prst="rect">
            <a:avLst/>
          </a:prstGeom>
        </p:spPr>
        <p:txBody>
          <a:bodyPr anchor="ctr"/>
          <a:lstStyle>
            <a:lvl1pPr>
              <a:defRPr sz="2700">
                <a:solidFill>
                  <a:schemeClr val="accent2"/>
                </a:solidFill>
              </a:defRPr>
            </a:lvl1pPr>
          </a:lstStyle>
          <a:p>
            <a:r>
              <a:rPr lang="zh-CN" altLang="en-US" dirty="0"/>
              <a:t>单击此处编辑母版标题样式</a:t>
            </a:r>
          </a:p>
        </p:txBody>
      </p:sp>
      <p:sp>
        <p:nvSpPr>
          <p:cNvPr id="20" name="iconfont-1188-588730"/>
          <p:cNvSpPr>
            <a:spLocks noChangeAspect="1"/>
          </p:cNvSpPr>
          <p:nvPr userDrawn="1"/>
        </p:nvSpPr>
        <p:spPr bwMode="auto">
          <a:xfrm>
            <a:off x="351293" y="260897"/>
            <a:ext cx="350930" cy="468000"/>
          </a:xfrm>
          <a:custGeom>
            <a:avLst/>
            <a:gdLst>
              <a:gd name="T0" fmla="*/ 1066 w 10666"/>
              <a:gd name="T1" fmla="*/ 2133 h 10666"/>
              <a:gd name="T2" fmla="*/ 0 w 10666"/>
              <a:gd name="T3" fmla="*/ 2133 h 10666"/>
              <a:gd name="T4" fmla="*/ 0 w 10666"/>
              <a:gd name="T5" fmla="*/ 9600 h 10666"/>
              <a:gd name="T6" fmla="*/ 1066 w 10666"/>
              <a:gd name="T7" fmla="*/ 10666 h 10666"/>
              <a:gd name="T8" fmla="*/ 8533 w 10666"/>
              <a:gd name="T9" fmla="*/ 10666 h 10666"/>
              <a:gd name="T10" fmla="*/ 8533 w 10666"/>
              <a:gd name="T11" fmla="*/ 9600 h 10666"/>
              <a:gd name="T12" fmla="*/ 1066 w 10666"/>
              <a:gd name="T13" fmla="*/ 9600 h 10666"/>
              <a:gd name="T14" fmla="*/ 1066 w 10666"/>
              <a:gd name="T15" fmla="*/ 2133 h 10666"/>
              <a:gd name="T16" fmla="*/ 9600 w 10666"/>
              <a:gd name="T17" fmla="*/ 0 h 10666"/>
              <a:gd name="T18" fmla="*/ 3200 w 10666"/>
              <a:gd name="T19" fmla="*/ 0 h 10666"/>
              <a:gd name="T20" fmla="*/ 2133 w 10666"/>
              <a:gd name="T21" fmla="*/ 1066 h 10666"/>
              <a:gd name="T22" fmla="*/ 2133 w 10666"/>
              <a:gd name="T23" fmla="*/ 7466 h 10666"/>
              <a:gd name="T24" fmla="*/ 3200 w 10666"/>
              <a:gd name="T25" fmla="*/ 8533 h 10666"/>
              <a:gd name="T26" fmla="*/ 9600 w 10666"/>
              <a:gd name="T27" fmla="*/ 8533 h 10666"/>
              <a:gd name="T28" fmla="*/ 10666 w 10666"/>
              <a:gd name="T29" fmla="*/ 7466 h 10666"/>
              <a:gd name="T30" fmla="*/ 10666 w 10666"/>
              <a:gd name="T31" fmla="*/ 1066 h 10666"/>
              <a:gd name="T32" fmla="*/ 9600 w 10666"/>
              <a:gd name="T33" fmla="*/ 0 h 10666"/>
              <a:gd name="T34" fmla="*/ 9066 w 10666"/>
              <a:gd name="T35" fmla="*/ 4800 h 10666"/>
              <a:gd name="T36" fmla="*/ 3733 w 10666"/>
              <a:gd name="T37" fmla="*/ 4800 h 10666"/>
              <a:gd name="T38" fmla="*/ 3733 w 10666"/>
              <a:gd name="T39" fmla="*/ 3733 h 10666"/>
              <a:gd name="T40" fmla="*/ 9066 w 10666"/>
              <a:gd name="T41" fmla="*/ 3733 h 10666"/>
              <a:gd name="T42" fmla="*/ 9066 w 10666"/>
              <a:gd name="T43" fmla="*/ 4800 h 10666"/>
              <a:gd name="T44" fmla="*/ 6933 w 10666"/>
              <a:gd name="T45" fmla="*/ 6933 h 10666"/>
              <a:gd name="T46" fmla="*/ 3733 w 10666"/>
              <a:gd name="T47" fmla="*/ 6933 h 10666"/>
              <a:gd name="T48" fmla="*/ 3733 w 10666"/>
              <a:gd name="T49" fmla="*/ 5866 h 10666"/>
              <a:gd name="T50" fmla="*/ 6933 w 10666"/>
              <a:gd name="T51" fmla="*/ 5866 h 10666"/>
              <a:gd name="T52" fmla="*/ 6933 w 10666"/>
              <a:gd name="T53" fmla="*/ 6933 h 10666"/>
              <a:gd name="T54" fmla="*/ 9066 w 10666"/>
              <a:gd name="T55" fmla="*/ 2666 h 10666"/>
              <a:gd name="T56" fmla="*/ 3733 w 10666"/>
              <a:gd name="T57" fmla="*/ 2666 h 10666"/>
              <a:gd name="T58" fmla="*/ 3733 w 10666"/>
              <a:gd name="T59" fmla="*/ 1600 h 10666"/>
              <a:gd name="T60" fmla="*/ 9066 w 10666"/>
              <a:gd name="T61" fmla="*/ 1600 h 10666"/>
              <a:gd name="T62" fmla="*/ 9066 w 10666"/>
              <a:gd name="T63" fmla="*/ 26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66" h="10666">
                <a:moveTo>
                  <a:pt x="1066" y="2133"/>
                </a:moveTo>
                <a:lnTo>
                  <a:pt x="0" y="2133"/>
                </a:lnTo>
                <a:lnTo>
                  <a:pt x="0" y="9600"/>
                </a:lnTo>
                <a:cubicBezTo>
                  <a:pt x="0" y="10186"/>
                  <a:pt x="480" y="10666"/>
                  <a:pt x="1066" y="10666"/>
                </a:cubicBezTo>
                <a:lnTo>
                  <a:pt x="8533" y="10666"/>
                </a:lnTo>
                <a:lnTo>
                  <a:pt x="8533" y="9600"/>
                </a:lnTo>
                <a:lnTo>
                  <a:pt x="1066" y="9600"/>
                </a:lnTo>
                <a:lnTo>
                  <a:pt x="1066" y="2133"/>
                </a:lnTo>
                <a:close/>
                <a:moveTo>
                  <a:pt x="9600" y="0"/>
                </a:moveTo>
                <a:lnTo>
                  <a:pt x="3200" y="0"/>
                </a:lnTo>
                <a:cubicBezTo>
                  <a:pt x="2613" y="0"/>
                  <a:pt x="2133" y="480"/>
                  <a:pt x="2133" y="1066"/>
                </a:cubicBezTo>
                <a:lnTo>
                  <a:pt x="2133" y="7466"/>
                </a:lnTo>
                <a:cubicBezTo>
                  <a:pt x="2133" y="8053"/>
                  <a:pt x="2613" y="8533"/>
                  <a:pt x="3200" y="8533"/>
                </a:cubicBezTo>
                <a:lnTo>
                  <a:pt x="9600" y="8533"/>
                </a:lnTo>
                <a:cubicBezTo>
                  <a:pt x="10186" y="8533"/>
                  <a:pt x="10666" y="8053"/>
                  <a:pt x="10666" y="7466"/>
                </a:cubicBezTo>
                <a:lnTo>
                  <a:pt x="10666" y="1066"/>
                </a:lnTo>
                <a:cubicBezTo>
                  <a:pt x="10666" y="480"/>
                  <a:pt x="10186" y="0"/>
                  <a:pt x="9600" y="0"/>
                </a:cubicBezTo>
                <a:close/>
                <a:moveTo>
                  <a:pt x="9066" y="4800"/>
                </a:moveTo>
                <a:lnTo>
                  <a:pt x="3733" y="4800"/>
                </a:lnTo>
                <a:lnTo>
                  <a:pt x="3733" y="3733"/>
                </a:lnTo>
                <a:lnTo>
                  <a:pt x="9066" y="3733"/>
                </a:lnTo>
                <a:lnTo>
                  <a:pt x="9066" y="4800"/>
                </a:lnTo>
                <a:close/>
                <a:moveTo>
                  <a:pt x="6933" y="6933"/>
                </a:moveTo>
                <a:lnTo>
                  <a:pt x="3733" y="6933"/>
                </a:lnTo>
                <a:lnTo>
                  <a:pt x="3733" y="5866"/>
                </a:lnTo>
                <a:lnTo>
                  <a:pt x="6933" y="5866"/>
                </a:lnTo>
                <a:lnTo>
                  <a:pt x="6933" y="6933"/>
                </a:lnTo>
                <a:close/>
                <a:moveTo>
                  <a:pt x="9066" y="2666"/>
                </a:moveTo>
                <a:lnTo>
                  <a:pt x="3733" y="2666"/>
                </a:lnTo>
                <a:lnTo>
                  <a:pt x="3733" y="1600"/>
                </a:lnTo>
                <a:lnTo>
                  <a:pt x="9066" y="1600"/>
                </a:lnTo>
                <a:lnTo>
                  <a:pt x="9066" y="2666"/>
                </a:ln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p>
        </p:txBody>
      </p:sp>
      <p:sp>
        <p:nvSpPr>
          <p:cNvPr id="3" name="文本框 2"/>
          <p:cNvSpPr txBox="1"/>
          <p:nvPr userDrawn="1"/>
        </p:nvSpPr>
        <p:spPr>
          <a:xfrm>
            <a:off x="8710260" y="6366174"/>
            <a:ext cx="349776" cy="253916"/>
          </a:xfrm>
          <a:prstGeom prst="rect">
            <a:avLst/>
          </a:prstGeom>
          <a:noFill/>
        </p:spPr>
        <p:txBody>
          <a:bodyPr wrap="none" rtlCol="0">
            <a:spAutoFit/>
          </a:bodyPr>
          <a:lstStyle/>
          <a:p>
            <a:fld id="{2CE4130D-AA2B-4E76-AFE6-B30DEA7CAD7D}" type="slidenum">
              <a:rPr lang="zh-CN" altLang="en-US" sz="1050" smtClean="0">
                <a:solidFill>
                  <a:schemeClr val="tx1">
                    <a:lumMod val="50000"/>
                    <a:lumOff val="50000"/>
                  </a:schemeClr>
                </a:solidFill>
              </a:rPr>
              <a:t>‹#›</a:t>
            </a:fld>
            <a:endParaRPr lang="zh-CN" altLang="en-US" sz="1050" dirty="0">
              <a:solidFill>
                <a:schemeClr val="tx1">
                  <a:lumMod val="50000"/>
                  <a:lumOff val="50000"/>
                </a:schemeClr>
              </a:solidFill>
            </a:endParaRPr>
          </a:p>
        </p:txBody>
      </p:sp>
    </p:spTree>
    <p:extLst>
      <p:ext uri="{BB962C8B-B14F-4D97-AF65-F5344CB8AC3E}">
        <p14:creationId xmlns:p14="http://schemas.microsoft.com/office/powerpoint/2010/main" val="23592722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type="tx">
  <p:cSld name="13_Title Slide">
    <p:spTree>
      <p:nvGrpSpPr>
        <p:cNvPr id="1" name=""/>
        <p:cNvGrpSpPr/>
        <p:nvPr/>
      </p:nvGrpSpPr>
      <p:grpSpPr>
        <a:xfrm>
          <a:off x="0" y="0"/>
          <a:ext cx="0" cy="0"/>
          <a:chOff x="0" y="0"/>
          <a:chExt cx="0" cy="0"/>
        </a:xfrm>
      </p:grpSpPr>
      <p:sp>
        <p:nvSpPr>
          <p:cNvPr id="14" name="幻灯片编号"/>
          <p:cNvSpPr txBox="1">
            <a:spLocks noGrp="1"/>
          </p:cNvSpPr>
          <p:nvPr>
            <p:ph type="sldNum" sz="quarter" idx="2"/>
          </p:nvPr>
        </p:nvSpPr>
        <p:spPr>
          <a:xfrm>
            <a:off x="6326220" y="6240937"/>
            <a:ext cx="226981" cy="230828"/>
          </a:xfrm>
          <a:prstGeom prst="rect">
            <a:avLst/>
          </a:prstGeom>
        </p:spPr>
        <p:txBody>
          <a:bodyPr/>
          <a:lstStyle/>
          <a:p>
            <a:fld id="{86CB4B4D-7CA3-9044-876B-883B54F8677D}" type="slidenum">
              <a:rPr/>
              <a:t>‹#›</a:t>
            </a:fld>
            <a:endParaRPr/>
          </a:p>
        </p:txBody>
      </p:sp>
    </p:spTree>
    <p:extLst>
      <p:ext uri="{BB962C8B-B14F-4D97-AF65-F5344CB8AC3E}">
        <p14:creationId xmlns:p14="http://schemas.microsoft.com/office/powerpoint/2010/main" val="4180176301"/>
      </p:ext>
    </p:extLst>
  </p:cSld>
  <p:clrMapOvr>
    <a:masterClrMapping/>
  </p:clrMapOvr>
  <p:transition spd="med"/>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x">
  <p:cSld name="5_Title Slid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grpSp>
        <p:nvGrpSpPr>
          <p:cNvPr id="138" name="Group 87"/>
          <p:cNvGrpSpPr/>
          <p:nvPr/>
        </p:nvGrpSpPr>
        <p:grpSpPr>
          <a:xfrm>
            <a:off x="9217852" y="2679251"/>
            <a:ext cx="1472498" cy="4179659"/>
            <a:chOff x="-1" y="57750"/>
            <a:chExt cx="1963328" cy="4179658"/>
          </a:xfrm>
        </p:grpSpPr>
        <p:grpSp>
          <p:nvGrpSpPr>
            <p:cNvPr id="24" name="矩形 13"/>
            <p:cNvGrpSpPr/>
            <p:nvPr/>
          </p:nvGrpSpPr>
          <p:grpSpPr>
            <a:xfrm>
              <a:off x="7528" y="1196844"/>
              <a:ext cx="476165" cy="399696"/>
              <a:chOff x="0" y="-1"/>
              <a:chExt cx="476163" cy="399694"/>
            </a:xfrm>
          </p:grpSpPr>
          <p:sp>
            <p:nvSpPr>
              <p:cNvPr id="22"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3" name="RGB 196/0/84"/>
              <p:cNvSpPr txBox="1"/>
              <p:nvPr/>
            </p:nvSpPr>
            <p:spPr>
              <a:xfrm>
                <a:off x="0" y="161373"/>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196/0/84</a:t>
                </a:r>
              </a:p>
            </p:txBody>
          </p:sp>
        </p:grpSp>
        <p:sp>
          <p:nvSpPr>
            <p:cNvPr id="25" name="文本框 15"/>
            <p:cNvSpPr txBox="1"/>
            <p:nvPr/>
          </p:nvSpPr>
          <p:spPr>
            <a:xfrm>
              <a:off x="5315" y="1106524"/>
              <a:ext cx="633258" cy="69250"/>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450"/>
                <a:t>公司辅助色</a:t>
              </a:r>
            </a:p>
          </p:txBody>
        </p:sp>
        <p:grpSp>
          <p:nvGrpSpPr>
            <p:cNvPr id="28" name="矩形 13"/>
            <p:cNvGrpSpPr/>
            <p:nvPr/>
          </p:nvGrpSpPr>
          <p:grpSpPr>
            <a:xfrm>
              <a:off x="505809" y="1196844"/>
              <a:ext cx="476164" cy="399696"/>
              <a:chOff x="0" y="-1"/>
              <a:chExt cx="476163" cy="399694"/>
            </a:xfrm>
          </p:grpSpPr>
          <p:sp>
            <p:nvSpPr>
              <p:cNvPr id="26"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7" name="RGB 203/55/120"/>
              <p:cNvSpPr txBox="1"/>
              <p:nvPr/>
            </p:nvSpPr>
            <p:spPr>
              <a:xfrm>
                <a:off x="0" y="161373"/>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203/55/120</a:t>
                </a:r>
              </a:p>
            </p:txBody>
          </p:sp>
        </p:grpSp>
        <p:grpSp>
          <p:nvGrpSpPr>
            <p:cNvPr id="31" name="矩形 13"/>
            <p:cNvGrpSpPr/>
            <p:nvPr/>
          </p:nvGrpSpPr>
          <p:grpSpPr>
            <a:xfrm>
              <a:off x="7528" y="2080505"/>
              <a:ext cx="476165" cy="399696"/>
              <a:chOff x="0" y="-2"/>
              <a:chExt cx="476163" cy="399694"/>
            </a:xfrm>
          </p:grpSpPr>
          <p:sp>
            <p:nvSpPr>
              <p:cNvPr id="29"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0" name="RGB 237/109/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237/109/0</a:t>
                </a:r>
              </a:p>
            </p:txBody>
          </p:sp>
        </p:grpSp>
        <p:grpSp>
          <p:nvGrpSpPr>
            <p:cNvPr id="34" name="矩形 13"/>
            <p:cNvGrpSpPr/>
            <p:nvPr/>
          </p:nvGrpSpPr>
          <p:grpSpPr>
            <a:xfrm>
              <a:off x="505809" y="1641529"/>
              <a:ext cx="476164" cy="399696"/>
              <a:chOff x="0" y="-2"/>
              <a:chExt cx="476163" cy="399694"/>
            </a:xfrm>
          </p:grpSpPr>
          <p:sp>
            <p:nvSpPr>
              <p:cNvPr id="32"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3" name="RGB 153/54/54"/>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153/54/54</a:t>
                </a:r>
              </a:p>
            </p:txBody>
          </p:sp>
        </p:grpSp>
        <p:grpSp>
          <p:nvGrpSpPr>
            <p:cNvPr id="37" name="矩形 13"/>
            <p:cNvGrpSpPr/>
            <p:nvPr/>
          </p:nvGrpSpPr>
          <p:grpSpPr>
            <a:xfrm>
              <a:off x="7528" y="2960865"/>
              <a:ext cx="476165" cy="399696"/>
              <a:chOff x="0" y="-2"/>
              <a:chExt cx="476163" cy="399694"/>
            </a:xfrm>
          </p:grpSpPr>
          <p:sp>
            <p:nvSpPr>
              <p:cNvPr id="35"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6" name="RGB  98/178/4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98/178/48</a:t>
                </a:r>
              </a:p>
            </p:txBody>
          </p:sp>
        </p:grpSp>
        <p:grpSp>
          <p:nvGrpSpPr>
            <p:cNvPr id="40" name="矩形 13"/>
            <p:cNvGrpSpPr/>
            <p:nvPr/>
          </p:nvGrpSpPr>
          <p:grpSpPr>
            <a:xfrm>
              <a:off x="505809" y="2088200"/>
              <a:ext cx="476164" cy="399696"/>
              <a:chOff x="0" y="-2"/>
              <a:chExt cx="476163" cy="399694"/>
            </a:xfrm>
          </p:grpSpPr>
          <p:sp>
            <p:nvSpPr>
              <p:cNvPr id="38"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endParaRPr sz="281"/>
              </a:p>
            </p:txBody>
          </p:sp>
          <p:sp>
            <p:nvSpPr>
              <p:cNvPr id="39" name="RGB 242/137/6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242/137/68</a:t>
                </a:r>
              </a:p>
            </p:txBody>
          </p:sp>
        </p:grpSp>
        <p:grpSp>
          <p:nvGrpSpPr>
            <p:cNvPr id="43" name="矩形 13"/>
            <p:cNvGrpSpPr/>
            <p:nvPr/>
          </p:nvGrpSpPr>
          <p:grpSpPr>
            <a:xfrm>
              <a:off x="5626" y="144548"/>
              <a:ext cx="476165" cy="399696"/>
              <a:chOff x="0" y="-2"/>
              <a:chExt cx="476163" cy="399694"/>
            </a:xfrm>
          </p:grpSpPr>
          <p:sp>
            <p:nvSpPr>
              <p:cNvPr id="41"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2" name="PANTONE 185C…"/>
              <p:cNvSpPr txBox="1"/>
              <p:nvPr/>
            </p:nvSpPr>
            <p:spPr>
              <a:xfrm>
                <a:off x="0" y="142136"/>
                <a:ext cx="4761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PANTONE 185C</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199/0/11  </a:t>
                </a:r>
              </a:p>
            </p:txBody>
          </p:sp>
        </p:grpSp>
        <p:sp>
          <p:nvSpPr>
            <p:cNvPr id="44" name="文本框 15"/>
            <p:cNvSpPr txBox="1"/>
            <p:nvPr/>
          </p:nvSpPr>
          <p:spPr>
            <a:xfrm>
              <a:off x="-1" y="57750"/>
              <a:ext cx="437044" cy="69250"/>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450"/>
                <a:t>公司色</a:t>
              </a:r>
            </a:p>
          </p:txBody>
        </p:sp>
        <p:grpSp>
          <p:nvGrpSpPr>
            <p:cNvPr id="47" name="矩形 13"/>
            <p:cNvGrpSpPr/>
            <p:nvPr/>
          </p:nvGrpSpPr>
          <p:grpSpPr>
            <a:xfrm>
              <a:off x="5241" y="585561"/>
              <a:ext cx="476165" cy="399696"/>
              <a:chOff x="0" y="-2"/>
              <a:chExt cx="476163" cy="399694"/>
            </a:xfrm>
          </p:grpSpPr>
          <p:sp>
            <p:nvSpPr>
              <p:cNvPr id="45"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6" name="PANTONE 186C…"/>
              <p:cNvSpPr txBox="1"/>
              <p:nvPr/>
            </p:nvSpPr>
            <p:spPr>
              <a:xfrm>
                <a:off x="0" y="142136"/>
                <a:ext cx="4761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PANTONE 186C</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200/16/46  </a:t>
                </a:r>
              </a:p>
            </p:txBody>
          </p:sp>
        </p:grpSp>
        <p:grpSp>
          <p:nvGrpSpPr>
            <p:cNvPr id="50" name="矩形 13"/>
            <p:cNvGrpSpPr/>
            <p:nvPr/>
          </p:nvGrpSpPr>
          <p:grpSpPr>
            <a:xfrm>
              <a:off x="6182" y="1637086"/>
              <a:ext cx="476165" cy="399696"/>
              <a:chOff x="0" y="-2"/>
              <a:chExt cx="476163" cy="399694"/>
            </a:xfrm>
          </p:grpSpPr>
          <p:sp>
            <p:nvSpPr>
              <p:cNvPr id="48"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9" name="RGB 127/0/1"/>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127/0/1</a:t>
                </a:r>
              </a:p>
            </p:txBody>
          </p:sp>
        </p:grpSp>
        <p:grpSp>
          <p:nvGrpSpPr>
            <p:cNvPr id="53" name="矩形 13"/>
            <p:cNvGrpSpPr/>
            <p:nvPr/>
          </p:nvGrpSpPr>
          <p:grpSpPr>
            <a:xfrm>
              <a:off x="6182" y="2520748"/>
              <a:ext cx="476165" cy="399696"/>
              <a:chOff x="0" y="-2"/>
              <a:chExt cx="476163" cy="399694"/>
            </a:xfrm>
          </p:grpSpPr>
          <p:sp>
            <p:nvSpPr>
              <p:cNvPr id="51"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52" name="RGB 52/200/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52/200/0</a:t>
                </a:r>
              </a:p>
            </p:txBody>
          </p:sp>
        </p:grpSp>
        <p:grpSp>
          <p:nvGrpSpPr>
            <p:cNvPr id="56" name="矩形 13"/>
            <p:cNvGrpSpPr/>
            <p:nvPr/>
          </p:nvGrpSpPr>
          <p:grpSpPr>
            <a:xfrm>
              <a:off x="6182" y="3399842"/>
              <a:ext cx="476165" cy="399696"/>
              <a:chOff x="0" y="-2"/>
              <a:chExt cx="476163" cy="399694"/>
            </a:xfrm>
          </p:grpSpPr>
          <p:sp>
            <p:nvSpPr>
              <p:cNvPr id="54"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55" name="RGB  48/181/197"/>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48/181/197</a:t>
                </a:r>
              </a:p>
            </p:txBody>
          </p:sp>
        </p:grpSp>
        <p:grpSp>
          <p:nvGrpSpPr>
            <p:cNvPr id="59" name="矩形 13"/>
            <p:cNvGrpSpPr/>
            <p:nvPr/>
          </p:nvGrpSpPr>
          <p:grpSpPr>
            <a:xfrm>
              <a:off x="511723" y="2960865"/>
              <a:ext cx="476164" cy="399696"/>
              <a:chOff x="0" y="-2"/>
              <a:chExt cx="476163" cy="399694"/>
            </a:xfrm>
          </p:grpSpPr>
          <p:sp>
            <p:nvSpPr>
              <p:cNvPr id="57"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58" name="RGB 129/193/95"/>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129/193/95</a:t>
                </a:r>
              </a:p>
            </p:txBody>
          </p:sp>
        </p:grpSp>
        <p:grpSp>
          <p:nvGrpSpPr>
            <p:cNvPr id="62" name="矩形 13"/>
            <p:cNvGrpSpPr/>
            <p:nvPr/>
          </p:nvGrpSpPr>
          <p:grpSpPr>
            <a:xfrm>
              <a:off x="510377" y="2520748"/>
              <a:ext cx="476164" cy="399696"/>
              <a:chOff x="0" y="-2"/>
              <a:chExt cx="476163" cy="399694"/>
            </a:xfrm>
          </p:grpSpPr>
          <p:sp>
            <p:nvSpPr>
              <p:cNvPr id="60"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61" name="RGB 253/211/81"/>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253/211/81</a:t>
                </a:r>
              </a:p>
            </p:txBody>
          </p:sp>
        </p:grpSp>
        <p:grpSp>
          <p:nvGrpSpPr>
            <p:cNvPr id="65" name="矩形 13"/>
            <p:cNvGrpSpPr/>
            <p:nvPr/>
          </p:nvGrpSpPr>
          <p:grpSpPr>
            <a:xfrm>
              <a:off x="510377" y="3399842"/>
              <a:ext cx="476164" cy="399696"/>
              <a:chOff x="0" y="-2"/>
              <a:chExt cx="476163" cy="399694"/>
            </a:xfrm>
          </p:grpSpPr>
          <p:sp>
            <p:nvSpPr>
              <p:cNvPr id="63"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64" name="RGB  86/196/21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86/196/210</a:t>
                </a:r>
              </a:p>
            </p:txBody>
          </p:sp>
        </p:grpSp>
        <p:grpSp>
          <p:nvGrpSpPr>
            <p:cNvPr id="68" name="矩形 13"/>
            <p:cNvGrpSpPr/>
            <p:nvPr/>
          </p:nvGrpSpPr>
          <p:grpSpPr>
            <a:xfrm>
              <a:off x="506750" y="144548"/>
              <a:ext cx="476164" cy="399696"/>
              <a:chOff x="0" y="-2"/>
              <a:chExt cx="476163" cy="399694"/>
            </a:xfrm>
          </p:grpSpPr>
          <p:sp>
            <p:nvSpPr>
              <p:cNvPr id="66"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67" name="RGB  211/57/65"/>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211/57/65</a:t>
                </a:r>
              </a:p>
            </p:txBody>
          </p:sp>
        </p:grpSp>
        <p:grpSp>
          <p:nvGrpSpPr>
            <p:cNvPr id="71" name="矩形 13"/>
            <p:cNvGrpSpPr/>
            <p:nvPr/>
          </p:nvGrpSpPr>
          <p:grpSpPr>
            <a:xfrm>
              <a:off x="506365" y="585561"/>
              <a:ext cx="476164" cy="399696"/>
              <a:chOff x="0" y="-2"/>
              <a:chExt cx="476163" cy="399694"/>
            </a:xfrm>
          </p:grpSpPr>
          <p:sp>
            <p:nvSpPr>
              <p:cNvPr id="69"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70" name="RGB…"/>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211/56/89</a:t>
                </a:r>
              </a:p>
            </p:txBody>
          </p:sp>
        </p:grpSp>
        <p:grpSp>
          <p:nvGrpSpPr>
            <p:cNvPr id="74" name="矩形 13"/>
            <p:cNvGrpSpPr/>
            <p:nvPr/>
          </p:nvGrpSpPr>
          <p:grpSpPr>
            <a:xfrm>
              <a:off x="994044" y="1196844"/>
              <a:ext cx="476165" cy="399696"/>
              <a:chOff x="0" y="-1"/>
              <a:chExt cx="476163" cy="399694"/>
            </a:xfrm>
          </p:grpSpPr>
          <p:sp>
            <p:nvSpPr>
              <p:cNvPr id="72"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73" name="RGB 221/128/170"/>
              <p:cNvSpPr txBox="1"/>
              <p:nvPr/>
            </p:nvSpPr>
            <p:spPr>
              <a:xfrm>
                <a:off x="0" y="166888"/>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221/128/170</a:t>
                </a:r>
              </a:p>
            </p:txBody>
          </p:sp>
        </p:grpSp>
        <p:grpSp>
          <p:nvGrpSpPr>
            <p:cNvPr id="77" name="矩形 13"/>
            <p:cNvGrpSpPr/>
            <p:nvPr/>
          </p:nvGrpSpPr>
          <p:grpSpPr>
            <a:xfrm>
              <a:off x="994044" y="1641529"/>
              <a:ext cx="476165" cy="399696"/>
              <a:chOff x="0" y="-2"/>
              <a:chExt cx="476163" cy="399694"/>
            </a:xfrm>
          </p:grpSpPr>
          <p:sp>
            <p:nvSpPr>
              <p:cNvPr id="75"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76" name="RGB 191/128/130"/>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191/128/130</a:t>
                </a:r>
              </a:p>
            </p:txBody>
          </p:sp>
        </p:grpSp>
        <p:grpSp>
          <p:nvGrpSpPr>
            <p:cNvPr id="80" name="矩形 13"/>
            <p:cNvGrpSpPr/>
            <p:nvPr/>
          </p:nvGrpSpPr>
          <p:grpSpPr>
            <a:xfrm>
              <a:off x="994044" y="2088200"/>
              <a:ext cx="476165" cy="399696"/>
              <a:chOff x="0" y="-2"/>
              <a:chExt cx="476163" cy="399694"/>
            </a:xfrm>
          </p:grpSpPr>
          <p:sp>
            <p:nvSpPr>
              <p:cNvPr id="78"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endParaRPr sz="281"/>
              </a:p>
            </p:txBody>
          </p:sp>
          <p:sp>
            <p:nvSpPr>
              <p:cNvPr id="79" name="RGB 246/183/140"/>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246/183/140</a:t>
                </a:r>
              </a:p>
            </p:txBody>
          </p:sp>
        </p:grpSp>
        <p:grpSp>
          <p:nvGrpSpPr>
            <p:cNvPr id="83" name="矩形 13"/>
            <p:cNvGrpSpPr/>
            <p:nvPr/>
          </p:nvGrpSpPr>
          <p:grpSpPr>
            <a:xfrm>
              <a:off x="999959" y="2960865"/>
              <a:ext cx="476164" cy="399696"/>
              <a:chOff x="0" y="-2"/>
              <a:chExt cx="476163" cy="399694"/>
            </a:xfrm>
          </p:grpSpPr>
          <p:sp>
            <p:nvSpPr>
              <p:cNvPr id="81"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82" name="RGB 176/216/15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176/216/156</a:t>
                </a:r>
              </a:p>
            </p:txBody>
          </p:sp>
        </p:grpSp>
        <p:grpSp>
          <p:nvGrpSpPr>
            <p:cNvPr id="86" name="矩形 13"/>
            <p:cNvGrpSpPr/>
            <p:nvPr/>
          </p:nvGrpSpPr>
          <p:grpSpPr>
            <a:xfrm>
              <a:off x="998613" y="2520748"/>
              <a:ext cx="476164" cy="399696"/>
              <a:chOff x="0" y="-2"/>
              <a:chExt cx="476163" cy="399694"/>
            </a:xfrm>
          </p:grpSpPr>
          <p:sp>
            <p:nvSpPr>
              <p:cNvPr id="84"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85" name="RGB 253/227/181"/>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253/227/181</a:t>
                </a:r>
              </a:p>
            </p:txBody>
          </p:sp>
        </p:grpSp>
        <p:grpSp>
          <p:nvGrpSpPr>
            <p:cNvPr id="89" name="矩形 13"/>
            <p:cNvGrpSpPr/>
            <p:nvPr/>
          </p:nvGrpSpPr>
          <p:grpSpPr>
            <a:xfrm>
              <a:off x="998613" y="3399842"/>
              <a:ext cx="476164" cy="399696"/>
              <a:chOff x="0" y="-2"/>
              <a:chExt cx="476163" cy="399694"/>
            </a:xfrm>
          </p:grpSpPr>
          <p:sp>
            <p:nvSpPr>
              <p:cNvPr id="87"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88" name="RGB 148/218/22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148/218/226</a:t>
                </a:r>
              </a:p>
            </p:txBody>
          </p:sp>
        </p:grpSp>
        <p:grpSp>
          <p:nvGrpSpPr>
            <p:cNvPr id="92" name="矩形 13"/>
            <p:cNvGrpSpPr/>
            <p:nvPr/>
          </p:nvGrpSpPr>
          <p:grpSpPr>
            <a:xfrm>
              <a:off x="994986" y="144548"/>
              <a:ext cx="476164" cy="399696"/>
              <a:chOff x="0" y="-2"/>
              <a:chExt cx="476163" cy="399694"/>
            </a:xfrm>
          </p:grpSpPr>
          <p:sp>
            <p:nvSpPr>
              <p:cNvPr id="90"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91" name="RGB 226/129/137"/>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226/129/137</a:t>
                </a:r>
              </a:p>
            </p:txBody>
          </p:sp>
        </p:grpSp>
        <p:grpSp>
          <p:nvGrpSpPr>
            <p:cNvPr id="95" name="矩形 13"/>
            <p:cNvGrpSpPr/>
            <p:nvPr/>
          </p:nvGrpSpPr>
          <p:grpSpPr>
            <a:xfrm>
              <a:off x="994599" y="585561"/>
              <a:ext cx="476165" cy="399696"/>
              <a:chOff x="0" y="-2"/>
              <a:chExt cx="476163" cy="399694"/>
            </a:xfrm>
          </p:grpSpPr>
          <p:sp>
            <p:nvSpPr>
              <p:cNvPr id="93"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94" name="RGB 226/129/152"/>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226/129/152</a:t>
                </a:r>
              </a:p>
            </p:txBody>
          </p:sp>
        </p:grpSp>
        <p:grpSp>
          <p:nvGrpSpPr>
            <p:cNvPr id="98" name="矩形 13"/>
            <p:cNvGrpSpPr/>
            <p:nvPr/>
          </p:nvGrpSpPr>
          <p:grpSpPr>
            <a:xfrm>
              <a:off x="1481249" y="1196844"/>
              <a:ext cx="476164" cy="399696"/>
              <a:chOff x="0" y="-1"/>
              <a:chExt cx="476163" cy="399694"/>
            </a:xfrm>
          </p:grpSpPr>
          <p:sp>
            <p:nvSpPr>
              <p:cNvPr id="96"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97" name="RGB 235/179/204"/>
              <p:cNvSpPr txBox="1"/>
              <p:nvPr/>
            </p:nvSpPr>
            <p:spPr>
              <a:xfrm>
                <a:off x="0" y="166888"/>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235/179/204</a:t>
                </a:r>
              </a:p>
            </p:txBody>
          </p:sp>
        </p:grpSp>
        <p:grpSp>
          <p:nvGrpSpPr>
            <p:cNvPr id="101" name="矩形 13"/>
            <p:cNvGrpSpPr/>
            <p:nvPr/>
          </p:nvGrpSpPr>
          <p:grpSpPr>
            <a:xfrm>
              <a:off x="1481249" y="1641529"/>
              <a:ext cx="476164" cy="399696"/>
              <a:chOff x="0" y="-2"/>
              <a:chExt cx="476163" cy="399694"/>
            </a:xfrm>
          </p:grpSpPr>
          <p:sp>
            <p:nvSpPr>
              <p:cNvPr id="99"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00" name="RGB 216/179/179"/>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216/179/179</a:t>
                </a:r>
              </a:p>
            </p:txBody>
          </p:sp>
        </p:grpSp>
        <p:grpSp>
          <p:nvGrpSpPr>
            <p:cNvPr id="104" name="矩形 13"/>
            <p:cNvGrpSpPr/>
            <p:nvPr/>
          </p:nvGrpSpPr>
          <p:grpSpPr>
            <a:xfrm>
              <a:off x="1481249" y="2088200"/>
              <a:ext cx="476164" cy="399696"/>
              <a:chOff x="0" y="-2"/>
              <a:chExt cx="476163" cy="399694"/>
            </a:xfrm>
          </p:grpSpPr>
          <p:sp>
            <p:nvSpPr>
              <p:cNvPr id="102"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endParaRPr sz="281"/>
              </a:p>
            </p:txBody>
          </p:sp>
          <p:sp>
            <p:nvSpPr>
              <p:cNvPr id="103" name="RGB 250/211/187"/>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250/211/187</a:t>
                </a:r>
              </a:p>
            </p:txBody>
          </p:sp>
        </p:grpSp>
        <p:grpSp>
          <p:nvGrpSpPr>
            <p:cNvPr id="107" name="矩形 13"/>
            <p:cNvGrpSpPr/>
            <p:nvPr/>
          </p:nvGrpSpPr>
          <p:grpSpPr>
            <a:xfrm>
              <a:off x="1487163" y="2960865"/>
              <a:ext cx="476164" cy="399696"/>
              <a:chOff x="0" y="-2"/>
              <a:chExt cx="476163" cy="399694"/>
            </a:xfrm>
          </p:grpSpPr>
          <p:sp>
            <p:nvSpPr>
              <p:cNvPr id="105"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06" name="RGB 208/232/19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208/232/196</a:t>
                </a:r>
              </a:p>
            </p:txBody>
          </p:sp>
        </p:grpSp>
        <p:grpSp>
          <p:nvGrpSpPr>
            <p:cNvPr id="110" name="矩形 13"/>
            <p:cNvGrpSpPr/>
            <p:nvPr/>
          </p:nvGrpSpPr>
          <p:grpSpPr>
            <a:xfrm>
              <a:off x="1485818" y="2520748"/>
              <a:ext cx="476164" cy="399696"/>
              <a:chOff x="0" y="-2"/>
              <a:chExt cx="476163" cy="399694"/>
            </a:xfrm>
          </p:grpSpPr>
          <p:sp>
            <p:nvSpPr>
              <p:cNvPr id="108"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09" name="RGB 254/238/193"/>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254/238/193</a:t>
                </a:r>
              </a:p>
            </p:txBody>
          </p:sp>
        </p:grpSp>
        <p:grpSp>
          <p:nvGrpSpPr>
            <p:cNvPr id="113" name="矩形 13"/>
            <p:cNvGrpSpPr/>
            <p:nvPr/>
          </p:nvGrpSpPr>
          <p:grpSpPr>
            <a:xfrm>
              <a:off x="1485818" y="3399842"/>
              <a:ext cx="476164" cy="399696"/>
              <a:chOff x="0" y="-2"/>
              <a:chExt cx="476163" cy="399694"/>
            </a:xfrm>
          </p:grpSpPr>
          <p:sp>
            <p:nvSpPr>
              <p:cNvPr id="111"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12" name="RGB 190/23/23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a:t>
                </a:r>
                <a:br>
                  <a:rPr sz="281"/>
                </a:br>
                <a:r>
                  <a:rPr sz="281"/>
                  <a:t>190/23/238</a:t>
                </a:r>
              </a:p>
            </p:txBody>
          </p:sp>
        </p:grpSp>
        <p:grpSp>
          <p:nvGrpSpPr>
            <p:cNvPr id="116" name="矩形 13"/>
            <p:cNvGrpSpPr/>
            <p:nvPr/>
          </p:nvGrpSpPr>
          <p:grpSpPr>
            <a:xfrm>
              <a:off x="1482190" y="144548"/>
              <a:ext cx="476164" cy="399696"/>
              <a:chOff x="0" y="-2"/>
              <a:chExt cx="476163" cy="399694"/>
            </a:xfrm>
          </p:grpSpPr>
          <p:sp>
            <p:nvSpPr>
              <p:cNvPr id="114"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15" name="RGB 239/178/184"/>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239/178/184</a:t>
                </a:r>
              </a:p>
            </p:txBody>
          </p:sp>
        </p:grpSp>
        <p:grpSp>
          <p:nvGrpSpPr>
            <p:cNvPr id="119" name="矩形 13"/>
            <p:cNvGrpSpPr/>
            <p:nvPr/>
          </p:nvGrpSpPr>
          <p:grpSpPr>
            <a:xfrm>
              <a:off x="1481805" y="585561"/>
              <a:ext cx="476164" cy="399696"/>
              <a:chOff x="0" y="-2"/>
              <a:chExt cx="476163" cy="399694"/>
            </a:xfrm>
          </p:grpSpPr>
          <p:sp>
            <p:nvSpPr>
              <p:cNvPr id="117"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18" name="RGB 238/179/193"/>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238/179/193</a:t>
                </a:r>
              </a:p>
            </p:txBody>
          </p:sp>
        </p:grpSp>
        <p:grpSp>
          <p:nvGrpSpPr>
            <p:cNvPr id="122" name="矩形 13"/>
            <p:cNvGrpSpPr/>
            <p:nvPr/>
          </p:nvGrpSpPr>
          <p:grpSpPr>
            <a:xfrm>
              <a:off x="6185" y="3837712"/>
              <a:ext cx="308966" cy="399696"/>
              <a:chOff x="0" y="-2"/>
              <a:chExt cx="308964" cy="399694"/>
            </a:xfrm>
          </p:grpSpPr>
          <p:sp>
            <p:nvSpPr>
              <p:cNvPr id="120"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21" name="RGB  35/24/21"/>
              <p:cNvSpPr txBox="1"/>
              <p:nvPr/>
            </p:nvSpPr>
            <p:spPr>
              <a:xfrm>
                <a:off x="0" y="161372"/>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35/24/21</a:t>
                </a:r>
              </a:p>
            </p:txBody>
          </p:sp>
        </p:grpSp>
        <p:grpSp>
          <p:nvGrpSpPr>
            <p:cNvPr id="125" name="矩形 13"/>
            <p:cNvGrpSpPr/>
            <p:nvPr/>
          </p:nvGrpSpPr>
          <p:grpSpPr>
            <a:xfrm>
              <a:off x="334926" y="3837712"/>
              <a:ext cx="308966" cy="399696"/>
              <a:chOff x="0" y="-2"/>
              <a:chExt cx="308964" cy="399694"/>
            </a:xfrm>
          </p:grpSpPr>
          <p:sp>
            <p:nvSpPr>
              <p:cNvPr id="123"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24" name="RGB…"/>
              <p:cNvSpPr txBox="1"/>
              <p:nvPr/>
            </p:nvSpPr>
            <p:spPr>
              <a:xfrm>
                <a:off x="0" y="161372"/>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89/87/87</a:t>
                </a:r>
              </a:p>
            </p:txBody>
          </p:sp>
        </p:grpSp>
        <p:grpSp>
          <p:nvGrpSpPr>
            <p:cNvPr id="128" name="矩形 13"/>
            <p:cNvGrpSpPr/>
            <p:nvPr/>
          </p:nvGrpSpPr>
          <p:grpSpPr>
            <a:xfrm>
              <a:off x="665613" y="3837712"/>
              <a:ext cx="308964" cy="399696"/>
              <a:chOff x="0" y="-2"/>
              <a:chExt cx="308963" cy="399694"/>
            </a:xfrm>
          </p:grpSpPr>
          <p:sp>
            <p:nvSpPr>
              <p:cNvPr id="126"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27" name="RGB…"/>
              <p:cNvSpPr txBox="1"/>
              <p:nvPr/>
            </p:nvSpPr>
            <p:spPr>
              <a:xfrm>
                <a:off x="0" y="142135"/>
                <a:ext cx="3089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137/137/</a:t>
                </a:r>
                <a:br>
                  <a:rPr sz="281"/>
                </a:br>
                <a:r>
                  <a:rPr sz="281"/>
                  <a:t>137</a:t>
                </a:r>
              </a:p>
            </p:txBody>
          </p:sp>
        </p:grpSp>
        <p:grpSp>
          <p:nvGrpSpPr>
            <p:cNvPr id="131" name="矩形 13"/>
            <p:cNvGrpSpPr/>
            <p:nvPr/>
          </p:nvGrpSpPr>
          <p:grpSpPr>
            <a:xfrm>
              <a:off x="995268" y="3837712"/>
              <a:ext cx="308966" cy="399696"/>
              <a:chOff x="0" y="-2"/>
              <a:chExt cx="308964" cy="399694"/>
            </a:xfrm>
          </p:grpSpPr>
          <p:sp>
            <p:nvSpPr>
              <p:cNvPr id="129"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30" name="RGB…"/>
              <p:cNvSpPr txBox="1"/>
              <p:nvPr/>
            </p:nvSpPr>
            <p:spPr>
              <a:xfrm>
                <a:off x="0" y="142135"/>
                <a:ext cx="308964"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262626"/>
                    </a:solidFill>
                    <a:latin typeface="Arial" panose="020B0604020202020204"/>
                    <a:ea typeface="Arial" panose="020B0604020202020204"/>
                    <a:cs typeface="Arial" panose="020B0604020202020204"/>
                    <a:sym typeface="Arial" panose="020B0604020202020204"/>
                  </a:defRPr>
                </a:pPr>
                <a:r>
                  <a:rPr sz="281"/>
                  <a:t>RGB</a:t>
                </a:r>
                <a:endParaRPr sz="281">
                  <a:solidFill>
                    <a:srgbClr val="FFFFFF"/>
                  </a:solidFill>
                </a:endParaRPr>
              </a:p>
              <a:p>
                <a:pPr algn="ctr">
                  <a:lnSpc>
                    <a:spcPts val="338"/>
                  </a:lnSpc>
                  <a:defRPr sz="500" b="1">
                    <a:solidFill>
                      <a:srgbClr val="262626"/>
                    </a:solidFill>
                    <a:latin typeface="Arial" panose="020B0604020202020204"/>
                    <a:ea typeface="Arial" panose="020B0604020202020204"/>
                    <a:cs typeface="Arial" panose="020B0604020202020204"/>
                    <a:sym typeface="Arial" panose="020B0604020202020204"/>
                  </a:defRPr>
                </a:pPr>
                <a:r>
                  <a:rPr sz="281"/>
                  <a:t>181/181/</a:t>
                </a:r>
                <a:br>
                  <a:rPr sz="281"/>
                </a:br>
                <a:r>
                  <a:rPr sz="281"/>
                  <a:t>181</a:t>
                </a:r>
              </a:p>
            </p:txBody>
          </p:sp>
        </p:grpSp>
        <p:grpSp>
          <p:nvGrpSpPr>
            <p:cNvPr id="134" name="矩形 13"/>
            <p:cNvGrpSpPr/>
            <p:nvPr/>
          </p:nvGrpSpPr>
          <p:grpSpPr>
            <a:xfrm>
              <a:off x="1322100" y="3837712"/>
              <a:ext cx="308966" cy="399696"/>
              <a:chOff x="0" y="-2"/>
              <a:chExt cx="308964" cy="399694"/>
            </a:xfrm>
          </p:grpSpPr>
          <p:sp>
            <p:nvSpPr>
              <p:cNvPr id="132"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33" name="RGB 221/221/ 221"/>
              <p:cNvSpPr txBox="1"/>
              <p:nvPr/>
            </p:nvSpPr>
            <p:spPr>
              <a:xfrm>
                <a:off x="0" y="161371"/>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 221/221/</a:t>
                </a:r>
                <a:br>
                  <a:rPr sz="281"/>
                </a:br>
                <a:r>
                  <a:rPr sz="281"/>
                  <a:t>221</a:t>
                </a:r>
              </a:p>
            </p:txBody>
          </p:sp>
        </p:grpSp>
        <p:grpSp>
          <p:nvGrpSpPr>
            <p:cNvPr id="137" name="矩形 13"/>
            <p:cNvGrpSpPr/>
            <p:nvPr/>
          </p:nvGrpSpPr>
          <p:grpSpPr>
            <a:xfrm>
              <a:off x="1648175" y="3837712"/>
              <a:ext cx="308966" cy="399696"/>
              <a:chOff x="0" y="-2"/>
              <a:chExt cx="308964" cy="399694"/>
            </a:xfrm>
          </p:grpSpPr>
          <p:sp>
            <p:nvSpPr>
              <p:cNvPr id="135"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36" name="RGB…"/>
              <p:cNvSpPr txBox="1"/>
              <p:nvPr/>
            </p:nvSpPr>
            <p:spPr>
              <a:xfrm>
                <a:off x="3175" y="142135"/>
                <a:ext cx="302614"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a:t>
                </a:r>
                <a:endParaRPr sz="281">
                  <a:solidFill>
                    <a:srgbClr val="FFFFFF"/>
                  </a:solidFill>
                </a:endParaRPr>
              </a:p>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255/255/</a:t>
                </a:r>
                <a:br>
                  <a:rPr sz="281"/>
                </a:br>
                <a:r>
                  <a:rPr sz="281"/>
                  <a:t>255</a:t>
                </a:r>
              </a:p>
            </p:txBody>
          </p:sp>
        </p:grpSp>
      </p:grpSp>
      <p:pic>
        <p:nvPicPr>
          <p:cNvPr id="140" name="图片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41" name="图片 14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1"/>
            <a:ext cx="377298" cy="515743"/>
          </a:xfrm>
          <a:prstGeom prst="rect">
            <a:avLst/>
          </a:prstGeom>
        </p:spPr>
      </p:pic>
      <p:cxnSp>
        <p:nvCxnSpPr>
          <p:cNvPr id="142" name="直接连接符 141"/>
          <p:cNvCxnSpPr/>
          <p:nvPr userDrawn="1"/>
        </p:nvCxnSpPr>
        <p:spPr>
          <a:xfrm>
            <a:off x="8420194" y="243757"/>
            <a:ext cx="0" cy="357485"/>
          </a:xfrm>
          <a:prstGeom prst="line">
            <a:avLst/>
          </a:prstGeom>
          <a:ln w="38100"/>
        </p:spPr>
        <p:style>
          <a:lnRef idx="3">
            <a:schemeClr val="dk1"/>
          </a:lnRef>
          <a:fillRef idx="0">
            <a:schemeClr val="dk1"/>
          </a:fillRef>
          <a:effectRef idx="2">
            <a:schemeClr val="dk1"/>
          </a:effectRef>
          <a:fontRef idx="minor">
            <a:schemeClr val="tx1"/>
          </a:fontRef>
        </p:style>
      </p:cxnSp>
      <p:grpSp>
        <p:nvGrpSpPr>
          <p:cNvPr id="143" name="成组"/>
          <p:cNvGrpSpPr/>
          <p:nvPr userDrawn="1"/>
        </p:nvGrpSpPr>
        <p:grpSpPr>
          <a:xfrm>
            <a:off x="100431" y="267358"/>
            <a:ext cx="653951" cy="711050"/>
            <a:chOff x="0" y="0"/>
            <a:chExt cx="1021840" cy="771888"/>
          </a:xfrm>
        </p:grpSpPr>
        <p:pic>
          <p:nvPicPr>
            <p:cNvPr id="144" name="图像" descr="图像"/>
            <p:cNvPicPr>
              <a:picLocks noChangeAspect="1"/>
            </p:cNvPicPr>
            <p:nvPr/>
          </p:nvPicPr>
          <p:blipFill>
            <a:blip r:embed="rId5">
              <a:alphaModFix amt="64196"/>
            </a:blip>
            <a:stretch>
              <a:fillRect/>
            </a:stretch>
          </p:blipFill>
          <p:spPr>
            <a:xfrm>
              <a:off x="367494" y="89520"/>
              <a:ext cx="559987" cy="592848"/>
            </a:xfrm>
            <a:prstGeom prst="rect">
              <a:avLst/>
            </a:prstGeom>
            <a:ln w="12700" cap="flat">
              <a:noFill/>
              <a:miter lim="400000"/>
              <a:headEnd/>
              <a:tailEnd/>
            </a:ln>
            <a:effectLst/>
          </p:spPr>
        </p:pic>
        <p:pic>
          <p:nvPicPr>
            <p:cNvPr id="145" name="图像" descr="图像"/>
            <p:cNvPicPr>
              <a:picLocks noChangeAspect="1"/>
            </p:cNvPicPr>
            <p:nvPr/>
          </p:nvPicPr>
          <p:blipFill>
            <a:blip r:embed="rId5"/>
            <a:stretch>
              <a:fillRect/>
            </a:stretch>
          </p:blipFill>
          <p:spPr>
            <a:xfrm>
              <a:off x="-1" y="-1"/>
              <a:ext cx="729104" cy="771890"/>
            </a:xfrm>
            <a:prstGeom prst="rect">
              <a:avLst/>
            </a:prstGeom>
            <a:ln w="12700" cap="flat">
              <a:noFill/>
              <a:miter lim="400000"/>
              <a:headEnd/>
              <a:tailEnd/>
            </a:ln>
            <a:effectLst/>
          </p:spPr>
        </p:pic>
        <p:pic>
          <p:nvPicPr>
            <p:cNvPr id="146" name="图像" descr="图像"/>
            <p:cNvPicPr>
              <a:picLocks noChangeAspect="1"/>
            </p:cNvPicPr>
            <p:nvPr/>
          </p:nvPicPr>
          <p:blipFill>
            <a:blip r:embed="rId6"/>
            <a:stretch>
              <a:fillRect/>
            </a:stretch>
          </p:blipFill>
          <p:spPr>
            <a:xfrm>
              <a:off x="825413" y="289017"/>
              <a:ext cx="196428" cy="193854"/>
            </a:xfrm>
            <a:prstGeom prst="rect">
              <a:avLst/>
            </a:prstGeom>
            <a:ln w="12700" cap="flat">
              <a:noFill/>
              <a:miter lim="400000"/>
              <a:headEnd/>
              <a:tailEnd/>
            </a:ln>
            <a:effectLst/>
          </p:spPr>
        </p:pic>
      </p:grpSp>
    </p:spTree>
    <p:extLst>
      <p:ext uri="{BB962C8B-B14F-4D97-AF65-F5344CB8AC3E}">
        <p14:creationId xmlns:p14="http://schemas.microsoft.com/office/powerpoint/2010/main" val="2085475909"/>
      </p:ext>
    </p:extLst>
  </p:cSld>
  <p:clrMapOvr>
    <a:masterClrMapping/>
  </p:clrMapOvr>
  <p:transition spd="med"/>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x">
  <p:cSld name="11_Title Slide">
    <p:spTree>
      <p:nvGrpSpPr>
        <p:cNvPr id="1" name=""/>
        <p:cNvGrpSpPr/>
        <p:nvPr/>
      </p:nvGrpSpPr>
      <p:grpSpPr>
        <a:xfrm>
          <a:off x="0" y="0"/>
          <a:ext cx="0" cy="0"/>
          <a:chOff x="0" y="0"/>
          <a:chExt cx="0" cy="0"/>
        </a:xfrm>
      </p:grpSpPr>
      <p:grpSp>
        <p:nvGrpSpPr>
          <p:cNvPr id="263" name="Group 87"/>
          <p:cNvGrpSpPr/>
          <p:nvPr/>
        </p:nvGrpSpPr>
        <p:grpSpPr>
          <a:xfrm>
            <a:off x="9217852" y="2679251"/>
            <a:ext cx="1472498" cy="4179659"/>
            <a:chOff x="-1" y="57750"/>
            <a:chExt cx="1963328" cy="4179658"/>
          </a:xfrm>
        </p:grpSpPr>
        <p:grpSp>
          <p:nvGrpSpPr>
            <p:cNvPr id="149" name="矩形 13"/>
            <p:cNvGrpSpPr/>
            <p:nvPr/>
          </p:nvGrpSpPr>
          <p:grpSpPr>
            <a:xfrm>
              <a:off x="7528" y="1196844"/>
              <a:ext cx="476165" cy="399696"/>
              <a:chOff x="0" y="-1"/>
              <a:chExt cx="476163" cy="399694"/>
            </a:xfrm>
          </p:grpSpPr>
          <p:sp>
            <p:nvSpPr>
              <p:cNvPr id="147"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48" name="RGB 196/0/84"/>
              <p:cNvSpPr txBox="1"/>
              <p:nvPr/>
            </p:nvSpPr>
            <p:spPr>
              <a:xfrm>
                <a:off x="0" y="161373"/>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196/0/84</a:t>
                </a:r>
              </a:p>
            </p:txBody>
          </p:sp>
        </p:grpSp>
        <p:sp>
          <p:nvSpPr>
            <p:cNvPr id="150" name="文本框 15"/>
            <p:cNvSpPr txBox="1"/>
            <p:nvPr/>
          </p:nvSpPr>
          <p:spPr>
            <a:xfrm>
              <a:off x="5315" y="1106524"/>
              <a:ext cx="633258" cy="69250"/>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450"/>
                <a:t>公司辅助色</a:t>
              </a:r>
            </a:p>
          </p:txBody>
        </p:sp>
        <p:grpSp>
          <p:nvGrpSpPr>
            <p:cNvPr id="153" name="矩形 13"/>
            <p:cNvGrpSpPr/>
            <p:nvPr/>
          </p:nvGrpSpPr>
          <p:grpSpPr>
            <a:xfrm>
              <a:off x="505809" y="1196844"/>
              <a:ext cx="476164" cy="399696"/>
              <a:chOff x="0" y="-1"/>
              <a:chExt cx="476163" cy="399694"/>
            </a:xfrm>
          </p:grpSpPr>
          <p:sp>
            <p:nvSpPr>
              <p:cNvPr id="151"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52" name="RGB 203/55/120"/>
              <p:cNvSpPr txBox="1"/>
              <p:nvPr/>
            </p:nvSpPr>
            <p:spPr>
              <a:xfrm>
                <a:off x="0" y="161373"/>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203/55/120</a:t>
                </a:r>
              </a:p>
            </p:txBody>
          </p:sp>
        </p:grpSp>
        <p:grpSp>
          <p:nvGrpSpPr>
            <p:cNvPr id="156" name="矩形 13"/>
            <p:cNvGrpSpPr/>
            <p:nvPr/>
          </p:nvGrpSpPr>
          <p:grpSpPr>
            <a:xfrm>
              <a:off x="7528" y="2080505"/>
              <a:ext cx="476165" cy="399696"/>
              <a:chOff x="0" y="-2"/>
              <a:chExt cx="476163" cy="399694"/>
            </a:xfrm>
          </p:grpSpPr>
          <p:sp>
            <p:nvSpPr>
              <p:cNvPr id="154"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55" name="RGB 237/109/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237/109/0</a:t>
                </a:r>
              </a:p>
            </p:txBody>
          </p:sp>
        </p:grpSp>
        <p:grpSp>
          <p:nvGrpSpPr>
            <p:cNvPr id="159" name="矩形 13"/>
            <p:cNvGrpSpPr/>
            <p:nvPr/>
          </p:nvGrpSpPr>
          <p:grpSpPr>
            <a:xfrm>
              <a:off x="505809" y="1641529"/>
              <a:ext cx="476164" cy="399696"/>
              <a:chOff x="0" y="-2"/>
              <a:chExt cx="476163" cy="399694"/>
            </a:xfrm>
          </p:grpSpPr>
          <p:sp>
            <p:nvSpPr>
              <p:cNvPr id="157"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58" name="RGB 153/54/54"/>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153/54/54</a:t>
                </a:r>
              </a:p>
            </p:txBody>
          </p:sp>
        </p:grpSp>
        <p:grpSp>
          <p:nvGrpSpPr>
            <p:cNvPr id="162" name="矩形 13"/>
            <p:cNvGrpSpPr/>
            <p:nvPr/>
          </p:nvGrpSpPr>
          <p:grpSpPr>
            <a:xfrm>
              <a:off x="7528" y="2960865"/>
              <a:ext cx="476165" cy="399696"/>
              <a:chOff x="0" y="-2"/>
              <a:chExt cx="476163" cy="399694"/>
            </a:xfrm>
          </p:grpSpPr>
          <p:sp>
            <p:nvSpPr>
              <p:cNvPr id="160"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61" name="RGB  98/178/4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98/178/48</a:t>
                </a:r>
              </a:p>
            </p:txBody>
          </p:sp>
        </p:grpSp>
        <p:grpSp>
          <p:nvGrpSpPr>
            <p:cNvPr id="165" name="矩形 13"/>
            <p:cNvGrpSpPr/>
            <p:nvPr/>
          </p:nvGrpSpPr>
          <p:grpSpPr>
            <a:xfrm>
              <a:off x="505809" y="2088200"/>
              <a:ext cx="476164" cy="399696"/>
              <a:chOff x="0" y="-2"/>
              <a:chExt cx="476163" cy="399694"/>
            </a:xfrm>
          </p:grpSpPr>
          <p:sp>
            <p:nvSpPr>
              <p:cNvPr id="163"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endParaRPr sz="281"/>
              </a:p>
            </p:txBody>
          </p:sp>
          <p:sp>
            <p:nvSpPr>
              <p:cNvPr id="164" name="RGB 242/137/6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242/137/68</a:t>
                </a:r>
              </a:p>
            </p:txBody>
          </p:sp>
        </p:grpSp>
        <p:grpSp>
          <p:nvGrpSpPr>
            <p:cNvPr id="168" name="矩形 13"/>
            <p:cNvGrpSpPr/>
            <p:nvPr/>
          </p:nvGrpSpPr>
          <p:grpSpPr>
            <a:xfrm>
              <a:off x="5626" y="144548"/>
              <a:ext cx="476165" cy="399696"/>
              <a:chOff x="0" y="-2"/>
              <a:chExt cx="476163" cy="399694"/>
            </a:xfrm>
          </p:grpSpPr>
          <p:sp>
            <p:nvSpPr>
              <p:cNvPr id="166"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67" name="PANTONE 185C…"/>
              <p:cNvSpPr txBox="1"/>
              <p:nvPr/>
            </p:nvSpPr>
            <p:spPr>
              <a:xfrm>
                <a:off x="0" y="142136"/>
                <a:ext cx="4761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PANTONE 185C</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199/0/11  </a:t>
                </a:r>
              </a:p>
            </p:txBody>
          </p:sp>
        </p:grpSp>
        <p:sp>
          <p:nvSpPr>
            <p:cNvPr id="169" name="文本框 15"/>
            <p:cNvSpPr txBox="1"/>
            <p:nvPr/>
          </p:nvSpPr>
          <p:spPr>
            <a:xfrm>
              <a:off x="-1" y="57750"/>
              <a:ext cx="437044" cy="69250"/>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450"/>
                <a:t>公司色</a:t>
              </a:r>
            </a:p>
          </p:txBody>
        </p:sp>
        <p:grpSp>
          <p:nvGrpSpPr>
            <p:cNvPr id="172" name="矩形 13"/>
            <p:cNvGrpSpPr/>
            <p:nvPr/>
          </p:nvGrpSpPr>
          <p:grpSpPr>
            <a:xfrm>
              <a:off x="5241" y="585561"/>
              <a:ext cx="476165" cy="399696"/>
              <a:chOff x="0" y="-2"/>
              <a:chExt cx="476163" cy="399694"/>
            </a:xfrm>
          </p:grpSpPr>
          <p:sp>
            <p:nvSpPr>
              <p:cNvPr id="170"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71" name="PANTONE 186C…"/>
              <p:cNvSpPr txBox="1"/>
              <p:nvPr/>
            </p:nvSpPr>
            <p:spPr>
              <a:xfrm>
                <a:off x="0" y="142136"/>
                <a:ext cx="4761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PANTONE 186C</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200/16/46  </a:t>
                </a:r>
              </a:p>
            </p:txBody>
          </p:sp>
        </p:grpSp>
        <p:grpSp>
          <p:nvGrpSpPr>
            <p:cNvPr id="175" name="矩形 13"/>
            <p:cNvGrpSpPr/>
            <p:nvPr/>
          </p:nvGrpSpPr>
          <p:grpSpPr>
            <a:xfrm>
              <a:off x="6182" y="1637086"/>
              <a:ext cx="476165" cy="399696"/>
              <a:chOff x="0" y="-2"/>
              <a:chExt cx="476163" cy="399694"/>
            </a:xfrm>
          </p:grpSpPr>
          <p:sp>
            <p:nvSpPr>
              <p:cNvPr id="173"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74" name="RGB 127/0/1"/>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127/0/1</a:t>
                </a:r>
              </a:p>
            </p:txBody>
          </p:sp>
        </p:grpSp>
        <p:grpSp>
          <p:nvGrpSpPr>
            <p:cNvPr id="178" name="矩形 13"/>
            <p:cNvGrpSpPr/>
            <p:nvPr/>
          </p:nvGrpSpPr>
          <p:grpSpPr>
            <a:xfrm>
              <a:off x="6182" y="2520748"/>
              <a:ext cx="476165" cy="399696"/>
              <a:chOff x="0" y="-2"/>
              <a:chExt cx="476163" cy="399694"/>
            </a:xfrm>
          </p:grpSpPr>
          <p:sp>
            <p:nvSpPr>
              <p:cNvPr id="176"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77" name="RGB 52/200/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52/200/0</a:t>
                </a:r>
              </a:p>
            </p:txBody>
          </p:sp>
        </p:grpSp>
        <p:grpSp>
          <p:nvGrpSpPr>
            <p:cNvPr id="181" name="矩形 13"/>
            <p:cNvGrpSpPr/>
            <p:nvPr/>
          </p:nvGrpSpPr>
          <p:grpSpPr>
            <a:xfrm>
              <a:off x="6182" y="3399842"/>
              <a:ext cx="476165" cy="399696"/>
              <a:chOff x="0" y="-2"/>
              <a:chExt cx="476163" cy="399694"/>
            </a:xfrm>
          </p:grpSpPr>
          <p:sp>
            <p:nvSpPr>
              <p:cNvPr id="179"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80" name="RGB  48/181/197"/>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48/181/197</a:t>
                </a:r>
              </a:p>
            </p:txBody>
          </p:sp>
        </p:grpSp>
        <p:grpSp>
          <p:nvGrpSpPr>
            <p:cNvPr id="184" name="矩形 13"/>
            <p:cNvGrpSpPr/>
            <p:nvPr/>
          </p:nvGrpSpPr>
          <p:grpSpPr>
            <a:xfrm>
              <a:off x="511723" y="2960865"/>
              <a:ext cx="476164" cy="399696"/>
              <a:chOff x="0" y="-2"/>
              <a:chExt cx="476163" cy="399694"/>
            </a:xfrm>
          </p:grpSpPr>
          <p:sp>
            <p:nvSpPr>
              <p:cNvPr id="182"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83" name="RGB 129/193/95"/>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129/193/95</a:t>
                </a:r>
              </a:p>
            </p:txBody>
          </p:sp>
        </p:grpSp>
        <p:grpSp>
          <p:nvGrpSpPr>
            <p:cNvPr id="187" name="矩形 13"/>
            <p:cNvGrpSpPr/>
            <p:nvPr/>
          </p:nvGrpSpPr>
          <p:grpSpPr>
            <a:xfrm>
              <a:off x="510377" y="2520748"/>
              <a:ext cx="476164" cy="399696"/>
              <a:chOff x="0" y="-2"/>
              <a:chExt cx="476163" cy="399694"/>
            </a:xfrm>
          </p:grpSpPr>
          <p:sp>
            <p:nvSpPr>
              <p:cNvPr id="185"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86" name="RGB 253/211/81"/>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253/211/81</a:t>
                </a:r>
              </a:p>
            </p:txBody>
          </p:sp>
        </p:grpSp>
        <p:grpSp>
          <p:nvGrpSpPr>
            <p:cNvPr id="190" name="矩形 13"/>
            <p:cNvGrpSpPr/>
            <p:nvPr/>
          </p:nvGrpSpPr>
          <p:grpSpPr>
            <a:xfrm>
              <a:off x="510377" y="3399842"/>
              <a:ext cx="476164" cy="399696"/>
              <a:chOff x="0" y="-2"/>
              <a:chExt cx="476163" cy="399694"/>
            </a:xfrm>
          </p:grpSpPr>
          <p:sp>
            <p:nvSpPr>
              <p:cNvPr id="188"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89" name="RGB  86/196/21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86/196/210</a:t>
                </a:r>
              </a:p>
            </p:txBody>
          </p:sp>
        </p:grpSp>
        <p:grpSp>
          <p:nvGrpSpPr>
            <p:cNvPr id="193" name="矩形 13"/>
            <p:cNvGrpSpPr/>
            <p:nvPr/>
          </p:nvGrpSpPr>
          <p:grpSpPr>
            <a:xfrm>
              <a:off x="506750" y="144548"/>
              <a:ext cx="476164" cy="399696"/>
              <a:chOff x="0" y="-2"/>
              <a:chExt cx="476163" cy="399694"/>
            </a:xfrm>
          </p:grpSpPr>
          <p:sp>
            <p:nvSpPr>
              <p:cNvPr id="191"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92" name="RGB  211/57/65"/>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211/57/65</a:t>
                </a:r>
              </a:p>
            </p:txBody>
          </p:sp>
        </p:grpSp>
        <p:grpSp>
          <p:nvGrpSpPr>
            <p:cNvPr id="196" name="矩形 13"/>
            <p:cNvGrpSpPr/>
            <p:nvPr/>
          </p:nvGrpSpPr>
          <p:grpSpPr>
            <a:xfrm>
              <a:off x="506365" y="585561"/>
              <a:ext cx="476164" cy="399696"/>
              <a:chOff x="0" y="-2"/>
              <a:chExt cx="476163" cy="399694"/>
            </a:xfrm>
          </p:grpSpPr>
          <p:sp>
            <p:nvSpPr>
              <p:cNvPr id="194"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95" name="RGB…"/>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211/56/89</a:t>
                </a:r>
              </a:p>
            </p:txBody>
          </p:sp>
        </p:grpSp>
        <p:grpSp>
          <p:nvGrpSpPr>
            <p:cNvPr id="199" name="矩形 13"/>
            <p:cNvGrpSpPr/>
            <p:nvPr/>
          </p:nvGrpSpPr>
          <p:grpSpPr>
            <a:xfrm>
              <a:off x="994044" y="1196844"/>
              <a:ext cx="476165" cy="399696"/>
              <a:chOff x="0" y="-1"/>
              <a:chExt cx="476163" cy="399694"/>
            </a:xfrm>
          </p:grpSpPr>
          <p:sp>
            <p:nvSpPr>
              <p:cNvPr id="197"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198" name="RGB 221/128/170"/>
              <p:cNvSpPr txBox="1"/>
              <p:nvPr/>
            </p:nvSpPr>
            <p:spPr>
              <a:xfrm>
                <a:off x="0" y="166888"/>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221/128/170</a:t>
                </a:r>
              </a:p>
            </p:txBody>
          </p:sp>
        </p:grpSp>
        <p:grpSp>
          <p:nvGrpSpPr>
            <p:cNvPr id="202" name="矩形 13"/>
            <p:cNvGrpSpPr/>
            <p:nvPr/>
          </p:nvGrpSpPr>
          <p:grpSpPr>
            <a:xfrm>
              <a:off x="994044" y="1641529"/>
              <a:ext cx="476165" cy="399696"/>
              <a:chOff x="0" y="-2"/>
              <a:chExt cx="476163" cy="399694"/>
            </a:xfrm>
          </p:grpSpPr>
          <p:sp>
            <p:nvSpPr>
              <p:cNvPr id="200"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01" name="RGB 191/128/130"/>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191/128/130</a:t>
                </a:r>
              </a:p>
            </p:txBody>
          </p:sp>
        </p:grpSp>
        <p:grpSp>
          <p:nvGrpSpPr>
            <p:cNvPr id="205" name="矩形 13"/>
            <p:cNvGrpSpPr/>
            <p:nvPr/>
          </p:nvGrpSpPr>
          <p:grpSpPr>
            <a:xfrm>
              <a:off x="994044" y="2088200"/>
              <a:ext cx="476165" cy="399696"/>
              <a:chOff x="0" y="-2"/>
              <a:chExt cx="476163" cy="399694"/>
            </a:xfrm>
          </p:grpSpPr>
          <p:sp>
            <p:nvSpPr>
              <p:cNvPr id="203"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endParaRPr sz="281"/>
              </a:p>
            </p:txBody>
          </p:sp>
          <p:sp>
            <p:nvSpPr>
              <p:cNvPr id="204" name="RGB 246/183/140"/>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246/183/140</a:t>
                </a:r>
              </a:p>
            </p:txBody>
          </p:sp>
        </p:grpSp>
        <p:grpSp>
          <p:nvGrpSpPr>
            <p:cNvPr id="208" name="矩形 13"/>
            <p:cNvGrpSpPr/>
            <p:nvPr/>
          </p:nvGrpSpPr>
          <p:grpSpPr>
            <a:xfrm>
              <a:off x="999959" y="2960865"/>
              <a:ext cx="476164" cy="399696"/>
              <a:chOff x="0" y="-2"/>
              <a:chExt cx="476163" cy="399694"/>
            </a:xfrm>
          </p:grpSpPr>
          <p:sp>
            <p:nvSpPr>
              <p:cNvPr id="206"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07" name="RGB 176/216/15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176/216/156</a:t>
                </a:r>
              </a:p>
            </p:txBody>
          </p:sp>
        </p:grpSp>
        <p:grpSp>
          <p:nvGrpSpPr>
            <p:cNvPr id="211" name="矩形 13"/>
            <p:cNvGrpSpPr/>
            <p:nvPr/>
          </p:nvGrpSpPr>
          <p:grpSpPr>
            <a:xfrm>
              <a:off x="998613" y="2520748"/>
              <a:ext cx="476164" cy="399696"/>
              <a:chOff x="0" y="-2"/>
              <a:chExt cx="476163" cy="399694"/>
            </a:xfrm>
          </p:grpSpPr>
          <p:sp>
            <p:nvSpPr>
              <p:cNvPr id="209"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10" name="RGB 253/227/181"/>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253/227/181</a:t>
                </a:r>
              </a:p>
            </p:txBody>
          </p:sp>
        </p:grpSp>
        <p:grpSp>
          <p:nvGrpSpPr>
            <p:cNvPr id="214" name="矩形 13"/>
            <p:cNvGrpSpPr/>
            <p:nvPr/>
          </p:nvGrpSpPr>
          <p:grpSpPr>
            <a:xfrm>
              <a:off x="998613" y="3399842"/>
              <a:ext cx="476164" cy="399696"/>
              <a:chOff x="0" y="-2"/>
              <a:chExt cx="476163" cy="399694"/>
            </a:xfrm>
          </p:grpSpPr>
          <p:sp>
            <p:nvSpPr>
              <p:cNvPr id="212"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13" name="RGB 148/218/22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148/218/226</a:t>
                </a:r>
              </a:p>
            </p:txBody>
          </p:sp>
        </p:grpSp>
        <p:grpSp>
          <p:nvGrpSpPr>
            <p:cNvPr id="217" name="矩形 13"/>
            <p:cNvGrpSpPr/>
            <p:nvPr/>
          </p:nvGrpSpPr>
          <p:grpSpPr>
            <a:xfrm>
              <a:off x="994986" y="144548"/>
              <a:ext cx="476164" cy="399696"/>
              <a:chOff x="0" y="-2"/>
              <a:chExt cx="476163" cy="399694"/>
            </a:xfrm>
          </p:grpSpPr>
          <p:sp>
            <p:nvSpPr>
              <p:cNvPr id="215"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16" name="RGB 226/129/137"/>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226/129/137</a:t>
                </a:r>
              </a:p>
            </p:txBody>
          </p:sp>
        </p:grpSp>
        <p:grpSp>
          <p:nvGrpSpPr>
            <p:cNvPr id="220" name="矩形 13"/>
            <p:cNvGrpSpPr/>
            <p:nvPr/>
          </p:nvGrpSpPr>
          <p:grpSpPr>
            <a:xfrm>
              <a:off x="994599" y="585561"/>
              <a:ext cx="476165" cy="399696"/>
              <a:chOff x="0" y="-2"/>
              <a:chExt cx="476163" cy="399694"/>
            </a:xfrm>
          </p:grpSpPr>
          <p:sp>
            <p:nvSpPr>
              <p:cNvPr id="218"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19" name="RGB 226/129/152"/>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226/129/152</a:t>
                </a:r>
              </a:p>
            </p:txBody>
          </p:sp>
        </p:grpSp>
        <p:grpSp>
          <p:nvGrpSpPr>
            <p:cNvPr id="223" name="矩形 13"/>
            <p:cNvGrpSpPr/>
            <p:nvPr/>
          </p:nvGrpSpPr>
          <p:grpSpPr>
            <a:xfrm>
              <a:off x="1481249" y="1196844"/>
              <a:ext cx="476164" cy="399696"/>
              <a:chOff x="0" y="-1"/>
              <a:chExt cx="476163" cy="399694"/>
            </a:xfrm>
          </p:grpSpPr>
          <p:sp>
            <p:nvSpPr>
              <p:cNvPr id="221"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22" name="RGB 235/179/204"/>
              <p:cNvSpPr txBox="1"/>
              <p:nvPr/>
            </p:nvSpPr>
            <p:spPr>
              <a:xfrm>
                <a:off x="0" y="166888"/>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235/179/204</a:t>
                </a:r>
              </a:p>
            </p:txBody>
          </p:sp>
        </p:grpSp>
        <p:grpSp>
          <p:nvGrpSpPr>
            <p:cNvPr id="226" name="矩形 13"/>
            <p:cNvGrpSpPr/>
            <p:nvPr/>
          </p:nvGrpSpPr>
          <p:grpSpPr>
            <a:xfrm>
              <a:off x="1481249" y="1641529"/>
              <a:ext cx="476164" cy="399696"/>
              <a:chOff x="0" y="-2"/>
              <a:chExt cx="476163" cy="399694"/>
            </a:xfrm>
          </p:grpSpPr>
          <p:sp>
            <p:nvSpPr>
              <p:cNvPr id="224"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25" name="RGB 216/179/179"/>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216/179/179</a:t>
                </a:r>
              </a:p>
            </p:txBody>
          </p:sp>
        </p:grpSp>
        <p:grpSp>
          <p:nvGrpSpPr>
            <p:cNvPr id="229" name="矩形 13"/>
            <p:cNvGrpSpPr/>
            <p:nvPr/>
          </p:nvGrpSpPr>
          <p:grpSpPr>
            <a:xfrm>
              <a:off x="1481249" y="2088200"/>
              <a:ext cx="476164" cy="399696"/>
              <a:chOff x="0" y="-2"/>
              <a:chExt cx="476163" cy="399694"/>
            </a:xfrm>
          </p:grpSpPr>
          <p:sp>
            <p:nvSpPr>
              <p:cNvPr id="227"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endParaRPr sz="281"/>
              </a:p>
            </p:txBody>
          </p:sp>
          <p:sp>
            <p:nvSpPr>
              <p:cNvPr id="228" name="RGB 250/211/187"/>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250/211/187</a:t>
                </a:r>
              </a:p>
            </p:txBody>
          </p:sp>
        </p:grpSp>
        <p:grpSp>
          <p:nvGrpSpPr>
            <p:cNvPr id="232" name="矩形 13"/>
            <p:cNvGrpSpPr/>
            <p:nvPr/>
          </p:nvGrpSpPr>
          <p:grpSpPr>
            <a:xfrm>
              <a:off x="1487163" y="2960865"/>
              <a:ext cx="476164" cy="399696"/>
              <a:chOff x="0" y="-2"/>
              <a:chExt cx="476163" cy="399694"/>
            </a:xfrm>
          </p:grpSpPr>
          <p:sp>
            <p:nvSpPr>
              <p:cNvPr id="230"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31" name="RGB 208/232/19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208/232/196</a:t>
                </a:r>
              </a:p>
            </p:txBody>
          </p:sp>
        </p:grpSp>
        <p:grpSp>
          <p:nvGrpSpPr>
            <p:cNvPr id="235" name="矩形 13"/>
            <p:cNvGrpSpPr/>
            <p:nvPr/>
          </p:nvGrpSpPr>
          <p:grpSpPr>
            <a:xfrm>
              <a:off x="1485818" y="2520748"/>
              <a:ext cx="476164" cy="399696"/>
              <a:chOff x="0" y="-2"/>
              <a:chExt cx="476163" cy="399694"/>
            </a:xfrm>
          </p:grpSpPr>
          <p:sp>
            <p:nvSpPr>
              <p:cNvPr id="233"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34" name="RGB 254/238/193"/>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254/238/193</a:t>
                </a:r>
              </a:p>
            </p:txBody>
          </p:sp>
        </p:grpSp>
        <p:grpSp>
          <p:nvGrpSpPr>
            <p:cNvPr id="238" name="矩形 13"/>
            <p:cNvGrpSpPr/>
            <p:nvPr/>
          </p:nvGrpSpPr>
          <p:grpSpPr>
            <a:xfrm>
              <a:off x="1485818" y="3399842"/>
              <a:ext cx="476164" cy="399696"/>
              <a:chOff x="0" y="-2"/>
              <a:chExt cx="476163" cy="399694"/>
            </a:xfrm>
          </p:grpSpPr>
          <p:sp>
            <p:nvSpPr>
              <p:cNvPr id="236"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37" name="RGB 190/23/23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a:t>
                </a:r>
                <a:br>
                  <a:rPr sz="281"/>
                </a:br>
                <a:r>
                  <a:rPr sz="281"/>
                  <a:t>190/23/238</a:t>
                </a:r>
              </a:p>
            </p:txBody>
          </p:sp>
        </p:grpSp>
        <p:grpSp>
          <p:nvGrpSpPr>
            <p:cNvPr id="241" name="矩形 13"/>
            <p:cNvGrpSpPr/>
            <p:nvPr/>
          </p:nvGrpSpPr>
          <p:grpSpPr>
            <a:xfrm>
              <a:off x="1482190" y="144548"/>
              <a:ext cx="476164" cy="399696"/>
              <a:chOff x="0" y="-2"/>
              <a:chExt cx="476163" cy="399694"/>
            </a:xfrm>
          </p:grpSpPr>
          <p:sp>
            <p:nvSpPr>
              <p:cNvPr id="239"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40" name="RGB 239/178/184"/>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239/178/184</a:t>
                </a:r>
              </a:p>
            </p:txBody>
          </p:sp>
        </p:grpSp>
        <p:grpSp>
          <p:nvGrpSpPr>
            <p:cNvPr id="244" name="矩形 13"/>
            <p:cNvGrpSpPr/>
            <p:nvPr/>
          </p:nvGrpSpPr>
          <p:grpSpPr>
            <a:xfrm>
              <a:off x="1481805" y="585561"/>
              <a:ext cx="476164" cy="399696"/>
              <a:chOff x="0" y="-2"/>
              <a:chExt cx="476163" cy="399694"/>
            </a:xfrm>
          </p:grpSpPr>
          <p:sp>
            <p:nvSpPr>
              <p:cNvPr id="242"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43" name="RGB 238/179/193"/>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238/179/193</a:t>
                </a:r>
              </a:p>
            </p:txBody>
          </p:sp>
        </p:grpSp>
        <p:grpSp>
          <p:nvGrpSpPr>
            <p:cNvPr id="247" name="矩形 13"/>
            <p:cNvGrpSpPr/>
            <p:nvPr/>
          </p:nvGrpSpPr>
          <p:grpSpPr>
            <a:xfrm>
              <a:off x="6185" y="3837712"/>
              <a:ext cx="308966" cy="399696"/>
              <a:chOff x="0" y="-2"/>
              <a:chExt cx="308964" cy="399694"/>
            </a:xfrm>
          </p:grpSpPr>
          <p:sp>
            <p:nvSpPr>
              <p:cNvPr id="245"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46" name="RGB  35/24/21"/>
              <p:cNvSpPr txBox="1"/>
              <p:nvPr/>
            </p:nvSpPr>
            <p:spPr>
              <a:xfrm>
                <a:off x="0" y="161372"/>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35/24/21</a:t>
                </a:r>
              </a:p>
            </p:txBody>
          </p:sp>
        </p:grpSp>
        <p:grpSp>
          <p:nvGrpSpPr>
            <p:cNvPr id="250" name="矩形 13"/>
            <p:cNvGrpSpPr/>
            <p:nvPr/>
          </p:nvGrpSpPr>
          <p:grpSpPr>
            <a:xfrm>
              <a:off x="334926" y="3837712"/>
              <a:ext cx="308966" cy="399696"/>
              <a:chOff x="0" y="-2"/>
              <a:chExt cx="308964" cy="399694"/>
            </a:xfrm>
          </p:grpSpPr>
          <p:sp>
            <p:nvSpPr>
              <p:cNvPr id="248"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49" name="RGB…"/>
              <p:cNvSpPr txBox="1"/>
              <p:nvPr/>
            </p:nvSpPr>
            <p:spPr>
              <a:xfrm>
                <a:off x="0" y="161372"/>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89/87/87</a:t>
                </a:r>
              </a:p>
            </p:txBody>
          </p:sp>
        </p:grpSp>
        <p:grpSp>
          <p:nvGrpSpPr>
            <p:cNvPr id="253" name="矩形 13"/>
            <p:cNvGrpSpPr/>
            <p:nvPr/>
          </p:nvGrpSpPr>
          <p:grpSpPr>
            <a:xfrm>
              <a:off x="665613" y="3837712"/>
              <a:ext cx="308964" cy="399696"/>
              <a:chOff x="0" y="-2"/>
              <a:chExt cx="308963" cy="399694"/>
            </a:xfrm>
          </p:grpSpPr>
          <p:sp>
            <p:nvSpPr>
              <p:cNvPr id="251"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52" name="RGB…"/>
              <p:cNvSpPr txBox="1"/>
              <p:nvPr/>
            </p:nvSpPr>
            <p:spPr>
              <a:xfrm>
                <a:off x="0" y="142135"/>
                <a:ext cx="3089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137/137/</a:t>
                </a:r>
                <a:br>
                  <a:rPr sz="281"/>
                </a:br>
                <a:r>
                  <a:rPr sz="281"/>
                  <a:t>137</a:t>
                </a:r>
              </a:p>
            </p:txBody>
          </p:sp>
        </p:grpSp>
        <p:grpSp>
          <p:nvGrpSpPr>
            <p:cNvPr id="256" name="矩形 13"/>
            <p:cNvGrpSpPr/>
            <p:nvPr/>
          </p:nvGrpSpPr>
          <p:grpSpPr>
            <a:xfrm>
              <a:off x="995268" y="3837712"/>
              <a:ext cx="308966" cy="399696"/>
              <a:chOff x="0" y="-2"/>
              <a:chExt cx="308964" cy="399694"/>
            </a:xfrm>
          </p:grpSpPr>
          <p:sp>
            <p:nvSpPr>
              <p:cNvPr id="254"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55" name="RGB…"/>
              <p:cNvSpPr txBox="1"/>
              <p:nvPr/>
            </p:nvSpPr>
            <p:spPr>
              <a:xfrm>
                <a:off x="0" y="142135"/>
                <a:ext cx="308964"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262626"/>
                    </a:solidFill>
                    <a:latin typeface="Arial" panose="020B0604020202020204"/>
                    <a:ea typeface="Arial" panose="020B0604020202020204"/>
                    <a:cs typeface="Arial" panose="020B0604020202020204"/>
                    <a:sym typeface="Arial" panose="020B0604020202020204"/>
                  </a:defRPr>
                </a:pPr>
                <a:r>
                  <a:rPr sz="281"/>
                  <a:t>RGB</a:t>
                </a:r>
                <a:endParaRPr sz="281">
                  <a:solidFill>
                    <a:srgbClr val="FFFFFF"/>
                  </a:solidFill>
                </a:endParaRPr>
              </a:p>
              <a:p>
                <a:pPr algn="ctr">
                  <a:lnSpc>
                    <a:spcPts val="338"/>
                  </a:lnSpc>
                  <a:defRPr sz="500" b="1">
                    <a:solidFill>
                      <a:srgbClr val="262626"/>
                    </a:solidFill>
                    <a:latin typeface="Arial" panose="020B0604020202020204"/>
                    <a:ea typeface="Arial" panose="020B0604020202020204"/>
                    <a:cs typeface="Arial" panose="020B0604020202020204"/>
                    <a:sym typeface="Arial" panose="020B0604020202020204"/>
                  </a:defRPr>
                </a:pPr>
                <a:r>
                  <a:rPr sz="281"/>
                  <a:t>181/181/</a:t>
                </a:r>
                <a:br>
                  <a:rPr sz="281"/>
                </a:br>
                <a:r>
                  <a:rPr sz="281"/>
                  <a:t>181</a:t>
                </a:r>
              </a:p>
            </p:txBody>
          </p:sp>
        </p:grpSp>
        <p:grpSp>
          <p:nvGrpSpPr>
            <p:cNvPr id="259" name="矩形 13"/>
            <p:cNvGrpSpPr/>
            <p:nvPr/>
          </p:nvGrpSpPr>
          <p:grpSpPr>
            <a:xfrm>
              <a:off x="1322100" y="3837712"/>
              <a:ext cx="308966" cy="399696"/>
              <a:chOff x="0" y="-2"/>
              <a:chExt cx="308964" cy="399694"/>
            </a:xfrm>
          </p:grpSpPr>
          <p:sp>
            <p:nvSpPr>
              <p:cNvPr id="257"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58" name="RGB 221/221/ 221"/>
              <p:cNvSpPr txBox="1"/>
              <p:nvPr/>
            </p:nvSpPr>
            <p:spPr>
              <a:xfrm>
                <a:off x="0" y="161371"/>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 221/221/</a:t>
                </a:r>
                <a:br>
                  <a:rPr sz="281"/>
                </a:br>
                <a:r>
                  <a:rPr sz="281"/>
                  <a:t>221</a:t>
                </a:r>
              </a:p>
            </p:txBody>
          </p:sp>
        </p:grpSp>
        <p:grpSp>
          <p:nvGrpSpPr>
            <p:cNvPr id="262" name="矩形 13"/>
            <p:cNvGrpSpPr/>
            <p:nvPr/>
          </p:nvGrpSpPr>
          <p:grpSpPr>
            <a:xfrm>
              <a:off x="1648175" y="3837712"/>
              <a:ext cx="308966" cy="399696"/>
              <a:chOff x="0" y="-2"/>
              <a:chExt cx="308964" cy="399694"/>
            </a:xfrm>
          </p:grpSpPr>
          <p:sp>
            <p:nvSpPr>
              <p:cNvPr id="260"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61" name="RGB…"/>
              <p:cNvSpPr txBox="1"/>
              <p:nvPr/>
            </p:nvSpPr>
            <p:spPr>
              <a:xfrm>
                <a:off x="3175" y="142135"/>
                <a:ext cx="302614"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a:t>
                </a:r>
                <a:endParaRPr sz="281">
                  <a:solidFill>
                    <a:srgbClr val="FFFFFF"/>
                  </a:solidFill>
                </a:endParaRPr>
              </a:p>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255/255/</a:t>
                </a:r>
                <a:br>
                  <a:rPr sz="281"/>
                </a:br>
                <a:r>
                  <a:rPr sz="281"/>
                  <a:t>255</a:t>
                </a:r>
              </a:p>
            </p:txBody>
          </p:sp>
        </p:grpSp>
      </p:grpSp>
      <p:pic>
        <p:nvPicPr>
          <p:cNvPr id="122" name="图片 1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pic>
        <p:nvPicPr>
          <p:cNvPr id="121" name="图片 1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23" name="图片 1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1"/>
            <a:ext cx="377298" cy="515743"/>
          </a:xfrm>
          <a:prstGeom prst="rect">
            <a:avLst/>
          </a:prstGeom>
        </p:spPr>
      </p:pic>
      <p:cxnSp>
        <p:nvCxnSpPr>
          <p:cNvPr id="124" name="直接连接符 123"/>
          <p:cNvCxnSpPr/>
          <p:nvPr userDrawn="1"/>
        </p:nvCxnSpPr>
        <p:spPr>
          <a:xfrm>
            <a:off x="8420194" y="243757"/>
            <a:ext cx="0" cy="357485"/>
          </a:xfrm>
          <a:prstGeom prst="line">
            <a:avLst/>
          </a:prstGeom>
          <a:ln w="38100"/>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391522776"/>
      </p:ext>
    </p:extLst>
  </p:cSld>
  <p:clrMapOvr>
    <a:masterClrMapping/>
  </p:clrMapOvr>
  <p:transition spd="med"/>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x">
  <p:cSld name="11_Title Slide 拷贝 1">
    <p:spTree>
      <p:nvGrpSpPr>
        <p:cNvPr id="1" name=""/>
        <p:cNvGrpSpPr/>
        <p:nvPr/>
      </p:nvGrpSpPr>
      <p:grpSpPr>
        <a:xfrm>
          <a:off x="0" y="0"/>
          <a:ext cx="0" cy="0"/>
          <a:chOff x="0" y="0"/>
          <a:chExt cx="0" cy="0"/>
        </a:xfrm>
      </p:grpSpPr>
      <p:grpSp>
        <p:nvGrpSpPr>
          <p:cNvPr id="388" name="Group 87"/>
          <p:cNvGrpSpPr/>
          <p:nvPr/>
        </p:nvGrpSpPr>
        <p:grpSpPr>
          <a:xfrm>
            <a:off x="9217852" y="2679251"/>
            <a:ext cx="1472498" cy="4179659"/>
            <a:chOff x="-1" y="57750"/>
            <a:chExt cx="1963328" cy="4179658"/>
          </a:xfrm>
        </p:grpSpPr>
        <p:grpSp>
          <p:nvGrpSpPr>
            <p:cNvPr id="274" name="矩形 13"/>
            <p:cNvGrpSpPr/>
            <p:nvPr/>
          </p:nvGrpSpPr>
          <p:grpSpPr>
            <a:xfrm>
              <a:off x="7528" y="1196844"/>
              <a:ext cx="476165" cy="399696"/>
              <a:chOff x="0" y="-1"/>
              <a:chExt cx="476163" cy="399694"/>
            </a:xfrm>
          </p:grpSpPr>
          <p:sp>
            <p:nvSpPr>
              <p:cNvPr id="272"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73" name="RGB 196/0/84"/>
              <p:cNvSpPr txBox="1"/>
              <p:nvPr/>
            </p:nvSpPr>
            <p:spPr>
              <a:xfrm>
                <a:off x="0" y="161373"/>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196/0/84</a:t>
                </a:r>
              </a:p>
            </p:txBody>
          </p:sp>
        </p:grpSp>
        <p:sp>
          <p:nvSpPr>
            <p:cNvPr id="275" name="文本框 15"/>
            <p:cNvSpPr txBox="1"/>
            <p:nvPr/>
          </p:nvSpPr>
          <p:spPr>
            <a:xfrm>
              <a:off x="5315" y="1106524"/>
              <a:ext cx="633258" cy="69250"/>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450"/>
                <a:t>公司辅助色</a:t>
              </a:r>
            </a:p>
          </p:txBody>
        </p:sp>
        <p:grpSp>
          <p:nvGrpSpPr>
            <p:cNvPr id="278" name="矩形 13"/>
            <p:cNvGrpSpPr/>
            <p:nvPr/>
          </p:nvGrpSpPr>
          <p:grpSpPr>
            <a:xfrm>
              <a:off x="505809" y="1196844"/>
              <a:ext cx="476164" cy="399696"/>
              <a:chOff x="0" y="-1"/>
              <a:chExt cx="476163" cy="399694"/>
            </a:xfrm>
          </p:grpSpPr>
          <p:sp>
            <p:nvSpPr>
              <p:cNvPr id="276"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77" name="RGB 203/55/120"/>
              <p:cNvSpPr txBox="1"/>
              <p:nvPr/>
            </p:nvSpPr>
            <p:spPr>
              <a:xfrm>
                <a:off x="0" y="161373"/>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203/55/120</a:t>
                </a:r>
              </a:p>
            </p:txBody>
          </p:sp>
        </p:grpSp>
        <p:grpSp>
          <p:nvGrpSpPr>
            <p:cNvPr id="281" name="矩形 13"/>
            <p:cNvGrpSpPr/>
            <p:nvPr/>
          </p:nvGrpSpPr>
          <p:grpSpPr>
            <a:xfrm>
              <a:off x="7528" y="2080505"/>
              <a:ext cx="476165" cy="399696"/>
              <a:chOff x="0" y="-2"/>
              <a:chExt cx="476163" cy="399694"/>
            </a:xfrm>
          </p:grpSpPr>
          <p:sp>
            <p:nvSpPr>
              <p:cNvPr id="279"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80" name="RGB 237/109/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237/109/0</a:t>
                </a:r>
              </a:p>
            </p:txBody>
          </p:sp>
        </p:grpSp>
        <p:grpSp>
          <p:nvGrpSpPr>
            <p:cNvPr id="284" name="矩形 13"/>
            <p:cNvGrpSpPr/>
            <p:nvPr/>
          </p:nvGrpSpPr>
          <p:grpSpPr>
            <a:xfrm>
              <a:off x="505809" y="1641529"/>
              <a:ext cx="476164" cy="399696"/>
              <a:chOff x="0" y="-2"/>
              <a:chExt cx="476163" cy="399694"/>
            </a:xfrm>
          </p:grpSpPr>
          <p:sp>
            <p:nvSpPr>
              <p:cNvPr id="282"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83" name="RGB 153/54/54"/>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153/54/54</a:t>
                </a:r>
              </a:p>
            </p:txBody>
          </p:sp>
        </p:grpSp>
        <p:grpSp>
          <p:nvGrpSpPr>
            <p:cNvPr id="287" name="矩形 13"/>
            <p:cNvGrpSpPr/>
            <p:nvPr/>
          </p:nvGrpSpPr>
          <p:grpSpPr>
            <a:xfrm>
              <a:off x="7528" y="2960865"/>
              <a:ext cx="476165" cy="399696"/>
              <a:chOff x="0" y="-2"/>
              <a:chExt cx="476163" cy="399694"/>
            </a:xfrm>
          </p:grpSpPr>
          <p:sp>
            <p:nvSpPr>
              <p:cNvPr id="285"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86" name="RGB  98/178/4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98/178/48</a:t>
                </a:r>
              </a:p>
            </p:txBody>
          </p:sp>
        </p:grpSp>
        <p:grpSp>
          <p:nvGrpSpPr>
            <p:cNvPr id="290" name="矩形 13"/>
            <p:cNvGrpSpPr/>
            <p:nvPr/>
          </p:nvGrpSpPr>
          <p:grpSpPr>
            <a:xfrm>
              <a:off x="505809" y="2088200"/>
              <a:ext cx="476164" cy="399696"/>
              <a:chOff x="0" y="-2"/>
              <a:chExt cx="476163" cy="399694"/>
            </a:xfrm>
          </p:grpSpPr>
          <p:sp>
            <p:nvSpPr>
              <p:cNvPr id="288"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endParaRPr sz="281"/>
              </a:p>
            </p:txBody>
          </p:sp>
          <p:sp>
            <p:nvSpPr>
              <p:cNvPr id="289" name="RGB 242/137/6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242/137/68</a:t>
                </a:r>
              </a:p>
            </p:txBody>
          </p:sp>
        </p:grpSp>
        <p:grpSp>
          <p:nvGrpSpPr>
            <p:cNvPr id="293" name="矩形 13"/>
            <p:cNvGrpSpPr/>
            <p:nvPr/>
          </p:nvGrpSpPr>
          <p:grpSpPr>
            <a:xfrm>
              <a:off x="5626" y="144548"/>
              <a:ext cx="476165" cy="399696"/>
              <a:chOff x="0" y="-2"/>
              <a:chExt cx="476163" cy="399694"/>
            </a:xfrm>
          </p:grpSpPr>
          <p:sp>
            <p:nvSpPr>
              <p:cNvPr id="291"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92" name="PANTONE 185C…"/>
              <p:cNvSpPr txBox="1"/>
              <p:nvPr/>
            </p:nvSpPr>
            <p:spPr>
              <a:xfrm>
                <a:off x="0" y="142136"/>
                <a:ext cx="4761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PANTONE 185C</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199/0/11  </a:t>
                </a:r>
              </a:p>
            </p:txBody>
          </p:sp>
        </p:grpSp>
        <p:sp>
          <p:nvSpPr>
            <p:cNvPr id="294" name="文本框 15"/>
            <p:cNvSpPr txBox="1"/>
            <p:nvPr/>
          </p:nvSpPr>
          <p:spPr>
            <a:xfrm>
              <a:off x="-1" y="57750"/>
              <a:ext cx="437044" cy="69250"/>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450"/>
                <a:t>公司色</a:t>
              </a:r>
            </a:p>
          </p:txBody>
        </p:sp>
        <p:grpSp>
          <p:nvGrpSpPr>
            <p:cNvPr id="297" name="矩形 13"/>
            <p:cNvGrpSpPr/>
            <p:nvPr/>
          </p:nvGrpSpPr>
          <p:grpSpPr>
            <a:xfrm>
              <a:off x="5241" y="585561"/>
              <a:ext cx="476165" cy="399696"/>
              <a:chOff x="0" y="-2"/>
              <a:chExt cx="476163" cy="399694"/>
            </a:xfrm>
          </p:grpSpPr>
          <p:sp>
            <p:nvSpPr>
              <p:cNvPr id="295"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96" name="PANTONE 186C…"/>
              <p:cNvSpPr txBox="1"/>
              <p:nvPr/>
            </p:nvSpPr>
            <p:spPr>
              <a:xfrm>
                <a:off x="0" y="142136"/>
                <a:ext cx="4761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PANTONE 186C</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200/16/46  </a:t>
                </a:r>
              </a:p>
            </p:txBody>
          </p:sp>
        </p:grpSp>
        <p:grpSp>
          <p:nvGrpSpPr>
            <p:cNvPr id="300" name="矩形 13"/>
            <p:cNvGrpSpPr/>
            <p:nvPr/>
          </p:nvGrpSpPr>
          <p:grpSpPr>
            <a:xfrm>
              <a:off x="6182" y="1637086"/>
              <a:ext cx="476165" cy="399696"/>
              <a:chOff x="0" y="-2"/>
              <a:chExt cx="476163" cy="399694"/>
            </a:xfrm>
          </p:grpSpPr>
          <p:sp>
            <p:nvSpPr>
              <p:cNvPr id="298"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299" name="RGB 127/0/1"/>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127/0/1</a:t>
                </a:r>
              </a:p>
            </p:txBody>
          </p:sp>
        </p:grpSp>
        <p:grpSp>
          <p:nvGrpSpPr>
            <p:cNvPr id="303" name="矩形 13"/>
            <p:cNvGrpSpPr/>
            <p:nvPr/>
          </p:nvGrpSpPr>
          <p:grpSpPr>
            <a:xfrm>
              <a:off x="6182" y="2520748"/>
              <a:ext cx="476165" cy="399696"/>
              <a:chOff x="0" y="-2"/>
              <a:chExt cx="476163" cy="399694"/>
            </a:xfrm>
          </p:grpSpPr>
          <p:sp>
            <p:nvSpPr>
              <p:cNvPr id="301"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02" name="RGB 52/200/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52/200/0</a:t>
                </a:r>
              </a:p>
            </p:txBody>
          </p:sp>
        </p:grpSp>
        <p:grpSp>
          <p:nvGrpSpPr>
            <p:cNvPr id="306" name="矩形 13"/>
            <p:cNvGrpSpPr/>
            <p:nvPr/>
          </p:nvGrpSpPr>
          <p:grpSpPr>
            <a:xfrm>
              <a:off x="6182" y="3399842"/>
              <a:ext cx="476165" cy="399696"/>
              <a:chOff x="0" y="-2"/>
              <a:chExt cx="476163" cy="399694"/>
            </a:xfrm>
          </p:grpSpPr>
          <p:sp>
            <p:nvSpPr>
              <p:cNvPr id="304"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05" name="RGB  48/181/197"/>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48/181/197</a:t>
                </a:r>
              </a:p>
            </p:txBody>
          </p:sp>
        </p:grpSp>
        <p:grpSp>
          <p:nvGrpSpPr>
            <p:cNvPr id="309" name="矩形 13"/>
            <p:cNvGrpSpPr/>
            <p:nvPr/>
          </p:nvGrpSpPr>
          <p:grpSpPr>
            <a:xfrm>
              <a:off x="511723" y="2960865"/>
              <a:ext cx="476164" cy="399696"/>
              <a:chOff x="0" y="-2"/>
              <a:chExt cx="476163" cy="399694"/>
            </a:xfrm>
          </p:grpSpPr>
          <p:sp>
            <p:nvSpPr>
              <p:cNvPr id="307"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08" name="RGB 129/193/95"/>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129/193/95</a:t>
                </a:r>
              </a:p>
            </p:txBody>
          </p:sp>
        </p:grpSp>
        <p:grpSp>
          <p:nvGrpSpPr>
            <p:cNvPr id="312" name="矩形 13"/>
            <p:cNvGrpSpPr/>
            <p:nvPr/>
          </p:nvGrpSpPr>
          <p:grpSpPr>
            <a:xfrm>
              <a:off x="510377" y="2520748"/>
              <a:ext cx="476164" cy="399696"/>
              <a:chOff x="0" y="-2"/>
              <a:chExt cx="476163" cy="399694"/>
            </a:xfrm>
          </p:grpSpPr>
          <p:sp>
            <p:nvSpPr>
              <p:cNvPr id="310"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11" name="RGB 253/211/81"/>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253/211/81</a:t>
                </a:r>
              </a:p>
            </p:txBody>
          </p:sp>
        </p:grpSp>
        <p:grpSp>
          <p:nvGrpSpPr>
            <p:cNvPr id="315" name="矩形 13"/>
            <p:cNvGrpSpPr/>
            <p:nvPr/>
          </p:nvGrpSpPr>
          <p:grpSpPr>
            <a:xfrm>
              <a:off x="510377" y="3399842"/>
              <a:ext cx="476164" cy="399696"/>
              <a:chOff x="0" y="-2"/>
              <a:chExt cx="476163" cy="399694"/>
            </a:xfrm>
          </p:grpSpPr>
          <p:sp>
            <p:nvSpPr>
              <p:cNvPr id="313"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14" name="RGB  86/196/21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86/196/210</a:t>
                </a:r>
              </a:p>
            </p:txBody>
          </p:sp>
        </p:grpSp>
        <p:grpSp>
          <p:nvGrpSpPr>
            <p:cNvPr id="318" name="矩形 13"/>
            <p:cNvGrpSpPr/>
            <p:nvPr/>
          </p:nvGrpSpPr>
          <p:grpSpPr>
            <a:xfrm>
              <a:off x="506750" y="144548"/>
              <a:ext cx="476164" cy="399696"/>
              <a:chOff x="0" y="-2"/>
              <a:chExt cx="476163" cy="399694"/>
            </a:xfrm>
          </p:grpSpPr>
          <p:sp>
            <p:nvSpPr>
              <p:cNvPr id="316"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17" name="RGB  211/57/65"/>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211/57/65</a:t>
                </a:r>
              </a:p>
            </p:txBody>
          </p:sp>
        </p:grpSp>
        <p:grpSp>
          <p:nvGrpSpPr>
            <p:cNvPr id="321" name="矩形 13"/>
            <p:cNvGrpSpPr/>
            <p:nvPr/>
          </p:nvGrpSpPr>
          <p:grpSpPr>
            <a:xfrm>
              <a:off x="506365" y="585561"/>
              <a:ext cx="476164" cy="399696"/>
              <a:chOff x="0" y="-2"/>
              <a:chExt cx="476163" cy="399694"/>
            </a:xfrm>
          </p:grpSpPr>
          <p:sp>
            <p:nvSpPr>
              <p:cNvPr id="319"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20" name="RGB…"/>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211/56/89</a:t>
                </a:r>
              </a:p>
            </p:txBody>
          </p:sp>
        </p:grpSp>
        <p:grpSp>
          <p:nvGrpSpPr>
            <p:cNvPr id="324" name="矩形 13"/>
            <p:cNvGrpSpPr/>
            <p:nvPr/>
          </p:nvGrpSpPr>
          <p:grpSpPr>
            <a:xfrm>
              <a:off x="994044" y="1196844"/>
              <a:ext cx="476165" cy="399696"/>
              <a:chOff x="0" y="-1"/>
              <a:chExt cx="476163" cy="399694"/>
            </a:xfrm>
          </p:grpSpPr>
          <p:sp>
            <p:nvSpPr>
              <p:cNvPr id="322"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23" name="RGB 221/128/170"/>
              <p:cNvSpPr txBox="1"/>
              <p:nvPr/>
            </p:nvSpPr>
            <p:spPr>
              <a:xfrm>
                <a:off x="0" y="166888"/>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221/128/170</a:t>
                </a:r>
              </a:p>
            </p:txBody>
          </p:sp>
        </p:grpSp>
        <p:grpSp>
          <p:nvGrpSpPr>
            <p:cNvPr id="327" name="矩形 13"/>
            <p:cNvGrpSpPr/>
            <p:nvPr/>
          </p:nvGrpSpPr>
          <p:grpSpPr>
            <a:xfrm>
              <a:off x="994044" y="1641529"/>
              <a:ext cx="476165" cy="399696"/>
              <a:chOff x="0" y="-2"/>
              <a:chExt cx="476163" cy="399694"/>
            </a:xfrm>
          </p:grpSpPr>
          <p:sp>
            <p:nvSpPr>
              <p:cNvPr id="325"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26" name="RGB 191/128/130"/>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191/128/130</a:t>
                </a:r>
              </a:p>
            </p:txBody>
          </p:sp>
        </p:grpSp>
        <p:grpSp>
          <p:nvGrpSpPr>
            <p:cNvPr id="330" name="矩形 13"/>
            <p:cNvGrpSpPr/>
            <p:nvPr/>
          </p:nvGrpSpPr>
          <p:grpSpPr>
            <a:xfrm>
              <a:off x="994044" y="2088200"/>
              <a:ext cx="476165" cy="399696"/>
              <a:chOff x="0" y="-2"/>
              <a:chExt cx="476163" cy="399694"/>
            </a:xfrm>
          </p:grpSpPr>
          <p:sp>
            <p:nvSpPr>
              <p:cNvPr id="328"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endParaRPr sz="281"/>
              </a:p>
            </p:txBody>
          </p:sp>
          <p:sp>
            <p:nvSpPr>
              <p:cNvPr id="329" name="RGB 246/183/140"/>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246/183/140</a:t>
                </a:r>
              </a:p>
            </p:txBody>
          </p:sp>
        </p:grpSp>
        <p:grpSp>
          <p:nvGrpSpPr>
            <p:cNvPr id="333" name="矩形 13"/>
            <p:cNvGrpSpPr/>
            <p:nvPr/>
          </p:nvGrpSpPr>
          <p:grpSpPr>
            <a:xfrm>
              <a:off x="999959" y="2960865"/>
              <a:ext cx="476164" cy="399696"/>
              <a:chOff x="0" y="-2"/>
              <a:chExt cx="476163" cy="399694"/>
            </a:xfrm>
          </p:grpSpPr>
          <p:sp>
            <p:nvSpPr>
              <p:cNvPr id="331"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32" name="RGB 176/216/15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176/216/156</a:t>
                </a:r>
              </a:p>
            </p:txBody>
          </p:sp>
        </p:grpSp>
        <p:grpSp>
          <p:nvGrpSpPr>
            <p:cNvPr id="336" name="矩形 13"/>
            <p:cNvGrpSpPr/>
            <p:nvPr/>
          </p:nvGrpSpPr>
          <p:grpSpPr>
            <a:xfrm>
              <a:off x="998613" y="2520748"/>
              <a:ext cx="476164" cy="399696"/>
              <a:chOff x="0" y="-2"/>
              <a:chExt cx="476163" cy="399694"/>
            </a:xfrm>
          </p:grpSpPr>
          <p:sp>
            <p:nvSpPr>
              <p:cNvPr id="334"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35" name="RGB 253/227/181"/>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253/227/181</a:t>
                </a:r>
              </a:p>
            </p:txBody>
          </p:sp>
        </p:grpSp>
        <p:grpSp>
          <p:nvGrpSpPr>
            <p:cNvPr id="339" name="矩形 13"/>
            <p:cNvGrpSpPr/>
            <p:nvPr/>
          </p:nvGrpSpPr>
          <p:grpSpPr>
            <a:xfrm>
              <a:off x="998613" y="3399842"/>
              <a:ext cx="476164" cy="399696"/>
              <a:chOff x="0" y="-2"/>
              <a:chExt cx="476163" cy="399694"/>
            </a:xfrm>
          </p:grpSpPr>
          <p:sp>
            <p:nvSpPr>
              <p:cNvPr id="337"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38" name="RGB 148/218/22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148/218/226</a:t>
                </a:r>
              </a:p>
            </p:txBody>
          </p:sp>
        </p:grpSp>
        <p:grpSp>
          <p:nvGrpSpPr>
            <p:cNvPr id="342" name="矩形 13"/>
            <p:cNvGrpSpPr/>
            <p:nvPr/>
          </p:nvGrpSpPr>
          <p:grpSpPr>
            <a:xfrm>
              <a:off x="994986" y="144548"/>
              <a:ext cx="476164" cy="399696"/>
              <a:chOff x="0" y="-2"/>
              <a:chExt cx="476163" cy="399694"/>
            </a:xfrm>
          </p:grpSpPr>
          <p:sp>
            <p:nvSpPr>
              <p:cNvPr id="340"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41" name="RGB 226/129/137"/>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226/129/137</a:t>
                </a:r>
              </a:p>
            </p:txBody>
          </p:sp>
        </p:grpSp>
        <p:grpSp>
          <p:nvGrpSpPr>
            <p:cNvPr id="345" name="矩形 13"/>
            <p:cNvGrpSpPr/>
            <p:nvPr/>
          </p:nvGrpSpPr>
          <p:grpSpPr>
            <a:xfrm>
              <a:off x="994599" y="585561"/>
              <a:ext cx="476165" cy="399696"/>
              <a:chOff x="0" y="-2"/>
              <a:chExt cx="476163" cy="399694"/>
            </a:xfrm>
          </p:grpSpPr>
          <p:sp>
            <p:nvSpPr>
              <p:cNvPr id="343"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44" name="RGB 226/129/152"/>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226/129/152</a:t>
                </a:r>
              </a:p>
            </p:txBody>
          </p:sp>
        </p:grpSp>
        <p:grpSp>
          <p:nvGrpSpPr>
            <p:cNvPr id="348" name="矩形 13"/>
            <p:cNvGrpSpPr/>
            <p:nvPr/>
          </p:nvGrpSpPr>
          <p:grpSpPr>
            <a:xfrm>
              <a:off x="1481249" y="1196844"/>
              <a:ext cx="476164" cy="399696"/>
              <a:chOff x="0" y="-1"/>
              <a:chExt cx="476163" cy="399694"/>
            </a:xfrm>
          </p:grpSpPr>
          <p:sp>
            <p:nvSpPr>
              <p:cNvPr id="346"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47" name="RGB 235/179/204"/>
              <p:cNvSpPr txBox="1"/>
              <p:nvPr/>
            </p:nvSpPr>
            <p:spPr>
              <a:xfrm>
                <a:off x="0" y="166888"/>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235/179/204</a:t>
                </a:r>
              </a:p>
            </p:txBody>
          </p:sp>
        </p:grpSp>
        <p:grpSp>
          <p:nvGrpSpPr>
            <p:cNvPr id="351" name="矩形 13"/>
            <p:cNvGrpSpPr/>
            <p:nvPr/>
          </p:nvGrpSpPr>
          <p:grpSpPr>
            <a:xfrm>
              <a:off x="1481249" y="1641529"/>
              <a:ext cx="476164" cy="399696"/>
              <a:chOff x="0" y="-2"/>
              <a:chExt cx="476163" cy="399694"/>
            </a:xfrm>
          </p:grpSpPr>
          <p:sp>
            <p:nvSpPr>
              <p:cNvPr id="349"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50" name="RGB 216/179/179"/>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216/179/179</a:t>
                </a:r>
              </a:p>
            </p:txBody>
          </p:sp>
        </p:grpSp>
        <p:grpSp>
          <p:nvGrpSpPr>
            <p:cNvPr id="354" name="矩形 13"/>
            <p:cNvGrpSpPr/>
            <p:nvPr/>
          </p:nvGrpSpPr>
          <p:grpSpPr>
            <a:xfrm>
              <a:off x="1481249" y="2088200"/>
              <a:ext cx="476164" cy="399696"/>
              <a:chOff x="0" y="-2"/>
              <a:chExt cx="476163" cy="399694"/>
            </a:xfrm>
          </p:grpSpPr>
          <p:sp>
            <p:nvSpPr>
              <p:cNvPr id="352"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endParaRPr sz="281"/>
              </a:p>
            </p:txBody>
          </p:sp>
          <p:sp>
            <p:nvSpPr>
              <p:cNvPr id="353" name="RGB 250/211/187"/>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250/211/187</a:t>
                </a:r>
              </a:p>
            </p:txBody>
          </p:sp>
        </p:grpSp>
        <p:grpSp>
          <p:nvGrpSpPr>
            <p:cNvPr id="357" name="矩形 13"/>
            <p:cNvGrpSpPr/>
            <p:nvPr/>
          </p:nvGrpSpPr>
          <p:grpSpPr>
            <a:xfrm>
              <a:off x="1487163" y="2960865"/>
              <a:ext cx="476164" cy="399696"/>
              <a:chOff x="0" y="-2"/>
              <a:chExt cx="476163" cy="399694"/>
            </a:xfrm>
          </p:grpSpPr>
          <p:sp>
            <p:nvSpPr>
              <p:cNvPr id="355"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56" name="RGB 208/232/19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208/232/196</a:t>
                </a:r>
              </a:p>
            </p:txBody>
          </p:sp>
        </p:grpSp>
        <p:grpSp>
          <p:nvGrpSpPr>
            <p:cNvPr id="360" name="矩形 13"/>
            <p:cNvGrpSpPr/>
            <p:nvPr/>
          </p:nvGrpSpPr>
          <p:grpSpPr>
            <a:xfrm>
              <a:off x="1485818" y="2520748"/>
              <a:ext cx="476164" cy="399696"/>
              <a:chOff x="0" y="-2"/>
              <a:chExt cx="476163" cy="399694"/>
            </a:xfrm>
          </p:grpSpPr>
          <p:sp>
            <p:nvSpPr>
              <p:cNvPr id="358"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59" name="RGB 254/238/193"/>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254/238/193</a:t>
                </a:r>
              </a:p>
            </p:txBody>
          </p:sp>
        </p:grpSp>
        <p:grpSp>
          <p:nvGrpSpPr>
            <p:cNvPr id="363" name="矩形 13"/>
            <p:cNvGrpSpPr/>
            <p:nvPr/>
          </p:nvGrpSpPr>
          <p:grpSpPr>
            <a:xfrm>
              <a:off x="1485818" y="3399842"/>
              <a:ext cx="476164" cy="399696"/>
              <a:chOff x="0" y="-2"/>
              <a:chExt cx="476163" cy="399694"/>
            </a:xfrm>
          </p:grpSpPr>
          <p:sp>
            <p:nvSpPr>
              <p:cNvPr id="361"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62" name="RGB 190/23/23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a:t>
                </a:r>
                <a:br>
                  <a:rPr sz="281"/>
                </a:br>
                <a:r>
                  <a:rPr sz="281"/>
                  <a:t>190/23/238</a:t>
                </a:r>
              </a:p>
            </p:txBody>
          </p:sp>
        </p:grpSp>
        <p:grpSp>
          <p:nvGrpSpPr>
            <p:cNvPr id="366" name="矩形 13"/>
            <p:cNvGrpSpPr/>
            <p:nvPr/>
          </p:nvGrpSpPr>
          <p:grpSpPr>
            <a:xfrm>
              <a:off x="1482190" y="144548"/>
              <a:ext cx="476164" cy="399696"/>
              <a:chOff x="0" y="-2"/>
              <a:chExt cx="476163" cy="399694"/>
            </a:xfrm>
          </p:grpSpPr>
          <p:sp>
            <p:nvSpPr>
              <p:cNvPr id="364"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65" name="RGB 239/178/184"/>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239/178/184</a:t>
                </a:r>
              </a:p>
            </p:txBody>
          </p:sp>
        </p:grpSp>
        <p:grpSp>
          <p:nvGrpSpPr>
            <p:cNvPr id="369" name="矩形 13"/>
            <p:cNvGrpSpPr/>
            <p:nvPr/>
          </p:nvGrpSpPr>
          <p:grpSpPr>
            <a:xfrm>
              <a:off x="1481805" y="585561"/>
              <a:ext cx="476164" cy="399696"/>
              <a:chOff x="0" y="-2"/>
              <a:chExt cx="476163" cy="399694"/>
            </a:xfrm>
          </p:grpSpPr>
          <p:sp>
            <p:nvSpPr>
              <p:cNvPr id="367"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68" name="RGB 238/179/193"/>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238/179/193</a:t>
                </a:r>
              </a:p>
            </p:txBody>
          </p:sp>
        </p:grpSp>
        <p:grpSp>
          <p:nvGrpSpPr>
            <p:cNvPr id="372" name="矩形 13"/>
            <p:cNvGrpSpPr/>
            <p:nvPr/>
          </p:nvGrpSpPr>
          <p:grpSpPr>
            <a:xfrm>
              <a:off x="6185" y="3837712"/>
              <a:ext cx="308966" cy="399696"/>
              <a:chOff x="0" y="-2"/>
              <a:chExt cx="308964" cy="399694"/>
            </a:xfrm>
          </p:grpSpPr>
          <p:sp>
            <p:nvSpPr>
              <p:cNvPr id="370"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71" name="RGB  35/24/21"/>
              <p:cNvSpPr txBox="1"/>
              <p:nvPr/>
            </p:nvSpPr>
            <p:spPr>
              <a:xfrm>
                <a:off x="0" y="161372"/>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35/24/21</a:t>
                </a:r>
              </a:p>
            </p:txBody>
          </p:sp>
        </p:grpSp>
        <p:grpSp>
          <p:nvGrpSpPr>
            <p:cNvPr id="375" name="矩形 13"/>
            <p:cNvGrpSpPr/>
            <p:nvPr/>
          </p:nvGrpSpPr>
          <p:grpSpPr>
            <a:xfrm>
              <a:off x="334926" y="3837712"/>
              <a:ext cx="308966" cy="399696"/>
              <a:chOff x="0" y="-2"/>
              <a:chExt cx="308964" cy="399694"/>
            </a:xfrm>
          </p:grpSpPr>
          <p:sp>
            <p:nvSpPr>
              <p:cNvPr id="373"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74" name="RGB…"/>
              <p:cNvSpPr txBox="1"/>
              <p:nvPr/>
            </p:nvSpPr>
            <p:spPr>
              <a:xfrm>
                <a:off x="0" y="161372"/>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89/87/87</a:t>
                </a:r>
              </a:p>
            </p:txBody>
          </p:sp>
        </p:grpSp>
        <p:grpSp>
          <p:nvGrpSpPr>
            <p:cNvPr id="378" name="矩形 13"/>
            <p:cNvGrpSpPr/>
            <p:nvPr/>
          </p:nvGrpSpPr>
          <p:grpSpPr>
            <a:xfrm>
              <a:off x="665613" y="3837712"/>
              <a:ext cx="308964" cy="399696"/>
              <a:chOff x="0" y="-2"/>
              <a:chExt cx="308963" cy="399694"/>
            </a:xfrm>
          </p:grpSpPr>
          <p:sp>
            <p:nvSpPr>
              <p:cNvPr id="376"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77" name="RGB…"/>
              <p:cNvSpPr txBox="1"/>
              <p:nvPr/>
            </p:nvSpPr>
            <p:spPr>
              <a:xfrm>
                <a:off x="0" y="142135"/>
                <a:ext cx="3089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137/137/</a:t>
                </a:r>
                <a:br>
                  <a:rPr sz="281"/>
                </a:br>
                <a:r>
                  <a:rPr sz="281"/>
                  <a:t>137</a:t>
                </a:r>
              </a:p>
            </p:txBody>
          </p:sp>
        </p:grpSp>
        <p:grpSp>
          <p:nvGrpSpPr>
            <p:cNvPr id="381" name="矩形 13"/>
            <p:cNvGrpSpPr/>
            <p:nvPr/>
          </p:nvGrpSpPr>
          <p:grpSpPr>
            <a:xfrm>
              <a:off x="995268" y="3837712"/>
              <a:ext cx="308966" cy="399696"/>
              <a:chOff x="0" y="-2"/>
              <a:chExt cx="308964" cy="399694"/>
            </a:xfrm>
          </p:grpSpPr>
          <p:sp>
            <p:nvSpPr>
              <p:cNvPr id="379"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80" name="RGB…"/>
              <p:cNvSpPr txBox="1"/>
              <p:nvPr/>
            </p:nvSpPr>
            <p:spPr>
              <a:xfrm>
                <a:off x="0" y="142135"/>
                <a:ext cx="308964"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262626"/>
                    </a:solidFill>
                    <a:latin typeface="Arial" panose="020B0604020202020204"/>
                    <a:ea typeface="Arial" panose="020B0604020202020204"/>
                    <a:cs typeface="Arial" panose="020B0604020202020204"/>
                    <a:sym typeface="Arial" panose="020B0604020202020204"/>
                  </a:defRPr>
                </a:pPr>
                <a:r>
                  <a:rPr sz="281"/>
                  <a:t>RGB</a:t>
                </a:r>
                <a:endParaRPr sz="281">
                  <a:solidFill>
                    <a:srgbClr val="FFFFFF"/>
                  </a:solidFill>
                </a:endParaRPr>
              </a:p>
              <a:p>
                <a:pPr algn="ctr">
                  <a:lnSpc>
                    <a:spcPts val="338"/>
                  </a:lnSpc>
                  <a:defRPr sz="500" b="1">
                    <a:solidFill>
                      <a:srgbClr val="262626"/>
                    </a:solidFill>
                    <a:latin typeface="Arial" panose="020B0604020202020204"/>
                    <a:ea typeface="Arial" panose="020B0604020202020204"/>
                    <a:cs typeface="Arial" panose="020B0604020202020204"/>
                    <a:sym typeface="Arial" panose="020B0604020202020204"/>
                  </a:defRPr>
                </a:pPr>
                <a:r>
                  <a:rPr sz="281"/>
                  <a:t>181/181/</a:t>
                </a:r>
                <a:br>
                  <a:rPr sz="281"/>
                </a:br>
                <a:r>
                  <a:rPr sz="281"/>
                  <a:t>181</a:t>
                </a:r>
              </a:p>
            </p:txBody>
          </p:sp>
        </p:grpSp>
        <p:grpSp>
          <p:nvGrpSpPr>
            <p:cNvPr id="384" name="矩形 13"/>
            <p:cNvGrpSpPr/>
            <p:nvPr/>
          </p:nvGrpSpPr>
          <p:grpSpPr>
            <a:xfrm>
              <a:off x="1322100" y="3837712"/>
              <a:ext cx="308966" cy="399696"/>
              <a:chOff x="0" y="-2"/>
              <a:chExt cx="308964" cy="399694"/>
            </a:xfrm>
          </p:grpSpPr>
          <p:sp>
            <p:nvSpPr>
              <p:cNvPr id="382"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83" name="RGB 221/221/ 221"/>
              <p:cNvSpPr txBox="1"/>
              <p:nvPr/>
            </p:nvSpPr>
            <p:spPr>
              <a:xfrm>
                <a:off x="0" y="161371"/>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 221/221/</a:t>
                </a:r>
                <a:br>
                  <a:rPr sz="281"/>
                </a:br>
                <a:r>
                  <a:rPr sz="281"/>
                  <a:t>221</a:t>
                </a:r>
              </a:p>
            </p:txBody>
          </p:sp>
        </p:grpSp>
        <p:grpSp>
          <p:nvGrpSpPr>
            <p:cNvPr id="387" name="矩形 13"/>
            <p:cNvGrpSpPr/>
            <p:nvPr/>
          </p:nvGrpSpPr>
          <p:grpSpPr>
            <a:xfrm>
              <a:off x="1648175" y="3837712"/>
              <a:ext cx="308966" cy="399696"/>
              <a:chOff x="0" y="-2"/>
              <a:chExt cx="308964" cy="399694"/>
            </a:xfrm>
          </p:grpSpPr>
          <p:sp>
            <p:nvSpPr>
              <p:cNvPr id="385"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86" name="RGB…"/>
              <p:cNvSpPr txBox="1"/>
              <p:nvPr/>
            </p:nvSpPr>
            <p:spPr>
              <a:xfrm>
                <a:off x="3175" y="142135"/>
                <a:ext cx="302614"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a:t>
                </a:r>
                <a:endParaRPr sz="281">
                  <a:solidFill>
                    <a:srgbClr val="FFFFFF"/>
                  </a:solidFill>
                </a:endParaRPr>
              </a:p>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255/255/</a:t>
                </a:r>
                <a:br>
                  <a:rPr sz="281"/>
                </a:br>
                <a:r>
                  <a:rPr sz="281"/>
                  <a:t>255</a:t>
                </a:r>
              </a:p>
            </p:txBody>
          </p:sp>
        </p:grpSp>
      </p:grpSp>
      <p:pic>
        <p:nvPicPr>
          <p:cNvPr id="121" name="图片 1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pic>
        <p:nvPicPr>
          <p:cNvPr id="122" name="图片 1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23" name="图片 1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1"/>
            <a:ext cx="377298" cy="515743"/>
          </a:xfrm>
          <a:prstGeom prst="rect">
            <a:avLst/>
          </a:prstGeom>
        </p:spPr>
      </p:pic>
      <p:cxnSp>
        <p:nvCxnSpPr>
          <p:cNvPr id="124" name="直接连接符 123"/>
          <p:cNvCxnSpPr/>
          <p:nvPr userDrawn="1"/>
        </p:nvCxnSpPr>
        <p:spPr>
          <a:xfrm>
            <a:off x="8420194" y="243757"/>
            <a:ext cx="0" cy="357485"/>
          </a:xfrm>
          <a:prstGeom prst="line">
            <a:avLst/>
          </a:prstGeom>
          <a:ln w="38100"/>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11266242"/>
      </p:ext>
    </p:extLst>
  </p:cSld>
  <p:clrMapOvr>
    <a:masterClrMapping/>
  </p:clrMapOvr>
  <p:transition spd="med"/>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x" preserve="1">
  <p:cSld name="12_Title Slide 拷贝">
    <p:spTree>
      <p:nvGrpSpPr>
        <p:cNvPr id="1" name=""/>
        <p:cNvGrpSpPr/>
        <p:nvPr/>
      </p:nvGrpSpPr>
      <p:grpSpPr>
        <a:xfrm>
          <a:off x="0" y="0"/>
          <a:ext cx="0" cy="0"/>
          <a:chOff x="0" y="0"/>
          <a:chExt cx="0" cy="0"/>
        </a:xfrm>
      </p:grpSpPr>
      <p:grpSp>
        <p:nvGrpSpPr>
          <p:cNvPr id="513" name="Group 87"/>
          <p:cNvGrpSpPr/>
          <p:nvPr/>
        </p:nvGrpSpPr>
        <p:grpSpPr>
          <a:xfrm>
            <a:off x="9294052" y="2679251"/>
            <a:ext cx="1472498" cy="4179659"/>
            <a:chOff x="-1" y="57750"/>
            <a:chExt cx="1963328" cy="4179658"/>
          </a:xfrm>
        </p:grpSpPr>
        <p:grpSp>
          <p:nvGrpSpPr>
            <p:cNvPr id="399" name="矩形 13"/>
            <p:cNvGrpSpPr/>
            <p:nvPr/>
          </p:nvGrpSpPr>
          <p:grpSpPr>
            <a:xfrm>
              <a:off x="7528" y="1196844"/>
              <a:ext cx="476165" cy="399696"/>
              <a:chOff x="0" y="-1"/>
              <a:chExt cx="476163" cy="399694"/>
            </a:xfrm>
          </p:grpSpPr>
          <p:sp>
            <p:nvSpPr>
              <p:cNvPr id="397"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398" name="RGB 196/0/84"/>
              <p:cNvSpPr txBox="1"/>
              <p:nvPr/>
            </p:nvSpPr>
            <p:spPr>
              <a:xfrm>
                <a:off x="0" y="161373"/>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196/0/84</a:t>
                </a:r>
              </a:p>
            </p:txBody>
          </p:sp>
        </p:grpSp>
        <p:sp>
          <p:nvSpPr>
            <p:cNvPr id="400" name="文本框 15"/>
            <p:cNvSpPr txBox="1"/>
            <p:nvPr/>
          </p:nvSpPr>
          <p:spPr>
            <a:xfrm>
              <a:off x="5315" y="1106524"/>
              <a:ext cx="633258" cy="69250"/>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450"/>
                <a:t>公司辅助色</a:t>
              </a:r>
            </a:p>
          </p:txBody>
        </p:sp>
        <p:grpSp>
          <p:nvGrpSpPr>
            <p:cNvPr id="403" name="矩形 13"/>
            <p:cNvGrpSpPr/>
            <p:nvPr/>
          </p:nvGrpSpPr>
          <p:grpSpPr>
            <a:xfrm>
              <a:off x="505809" y="1196844"/>
              <a:ext cx="476164" cy="399696"/>
              <a:chOff x="0" y="-1"/>
              <a:chExt cx="476163" cy="399694"/>
            </a:xfrm>
          </p:grpSpPr>
          <p:sp>
            <p:nvSpPr>
              <p:cNvPr id="401"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02" name="RGB 203/55/120"/>
              <p:cNvSpPr txBox="1"/>
              <p:nvPr/>
            </p:nvSpPr>
            <p:spPr>
              <a:xfrm>
                <a:off x="0" y="161373"/>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203/55/120</a:t>
                </a:r>
              </a:p>
            </p:txBody>
          </p:sp>
        </p:grpSp>
        <p:grpSp>
          <p:nvGrpSpPr>
            <p:cNvPr id="406" name="矩形 13"/>
            <p:cNvGrpSpPr/>
            <p:nvPr/>
          </p:nvGrpSpPr>
          <p:grpSpPr>
            <a:xfrm>
              <a:off x="7528" y="2080505"/>
              <a:ext cx="476165" cy="399696"/>
              <a:chOff x="0" y="-2"/>
              <a:chExt cx="476163" cy="399694"/>
            </a:xfrm>
          </p:grpSpPr>
          <p:sp>
            <p:nvSpPr>
              <p:cNvPr id="404"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05" name="RGB 237/109/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237/109/0</a:t>
                </a:r>
              </a:p>
            </p:txBody>
          </p:sp>
        </p:grpSp>
        <p:grpSp>
          <p:nvGrpSpPr>
            <p:cNvPr id="409" name="矩形 13"/>
            <p:cNvGrpSpPr/>
            <p:nvPr/>
          </p:nvGrpSpPr>
          <p:grpSpPr>
            <a:xfrm>
              <a:off x="505809" y="1641529"/>
              <a:ext cx="476164" cy="399696"/>
              <a:chOff x="0" y="-2"/>
              <a:chExt cx="476163" cy="399694"/>
            </a:xfrm>
          </p:grpSpPr>
          <p:sp>
            <p:nvSpPr>
              <p:cNvPr id="407"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08" name="RGB 153/54/54"/>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153/54/54</a:t>
                </a:r>
              </a:p>
            </p:txBody>
          </p:sp>
        </p:grpSp>
        <p:grpSp>
          <p:nvGrpSpPr>
            <p:cNvPr id="412" name="矩形 13"/>
            <p:cNvGrpSpPr/>
            <p:nvPr/>
          </p:nvGrpSpPr>
          <p:grpSpPr>
            <a:xfrm>
              <a:off x="7528" y="2960865"/>
              <a:ext cx="476165" cy="399696"/>
              <a:chOff x="0" y="-2"/>
              <a:chExt cx="476163" cy="399694"/>
            </a:xfrm>
          </p:grpSpPr>
          <p:sp>
            <p:nvSpPr>
              <p:cNvPr id="410"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11" name="RGB  98/178/4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98/178/48</a:t>
                </a:r>
              </a:p>
            </p:txBody>
          </p:sp>
        </p:grpSp>
        <p:grpSp>
          <p:nvGrpSpPr>
            <p:cNvPr id="415" name="矩形 13"/>
            <p:cNvGrpSpPr/>
            <p:nvPr/>
          </p:nvGrpSpPr>
          <p:grpSpPr>
            <a:xfrm>
              <a:off x="505809" y="2088200"/>
              <a:ext cx="476164" cy="399696"/>
              <a:chOff x="0" y="-2"/>
              <a:chExt cx="476163" cy="399694"/>
            </a:xfrm>
          </p:grpSpPr>
          <p:sp>
            <p:nvSpPr>
              <p:cNvPr id="413"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endParaRPr sz="281"/>
              </a:p>
            </p:txBody>
          </p:sp>
          <p:sp>
            <p:nvSpPr>
              <p:cNvPr id="414" name="RGB 242/137/6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242/137/68</a:t>
                </a:r>
              </a:p>
            </p:txBody>
          </p:sp>
        </p:grpSp>
        <p:grpSp>
          <p:nvGrpSpPr>
            <p:cNvPr id="418" name="矩形 13"/>
            <p:cNvGrpSpPr/>
            <p:nvPr/>
          </p:nvGrpSpPr>
          <p:grpSpPr>
            <a:xfrm>
              <a:off x="5626" y="144548"/>
              <a:ext cx="476165" cy="399696"/>
              <a:chOff x="0" y="-2"/>
              <a:chExt cx="476163" cy="399694"/>
            </a:xfrm>
          </p:grpSpPr>
          <p:sp>
            <p:nvSpPr>
              <p:cNvPr id="416"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17" name="PANTONE 185C…"/>
              <p:cNvSpPr txBox="1"/>
              <p:nvPr/>
            </p:nvSpPr>
            <p:spPr>
              <a:xfrm>
                <a:off x="0" y="142136"/>
                <a:ext cx="4761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PANTONE 185C</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199/0/11  </a:t>
                </a:r>
              </a:p>
            </p:txBody>
          </p:sp>
        </p:grpSp>
        <p:sp>
          <p:nvSpPr>
            <p:cNvPr id="419" name="文本框 15"/>
            <p:cNvSpPr txBox="1"/>
            <p:nvPr/>
          </p:nvSpPr>
          <p:spPr>
            <a:xfrm>
              <a:off x="-1" y="57750"/>
              <a:ext cx="437044" cy="69250"/>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450"/>
                <a:t>公司色</a:t>
              </a:r>
            </a:p>
          </p:txBody>
        </p:sp>
        <p:grpSp>
          <p:nvGrpSpPr>
            <p:cNvPr id="422" name="矩形 13"/>
            <p:cNvGrpSpPr/>
            <p:nvPr/>
          </p:nvGrpSpPr>
          <p:grpSpPr>
            <a:xfrm>
              <a:off x="5241" y="585561"/>
              <a:ext cx="476165" cy="399696"/>
              <a:chOff x="0" y="-2"/>
              <a:chExt cx="476163" cy="399694"/>
            </a:xfrm>
          </p:grpSpPr>
          <p:sp>
            <p:nvSpPr>
              <p:cNvPr id="420"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21" name="PANTONE 186C…"/>
              <p:cNvSpPr txBox="1"/>
              <p:nvPr/>
            </p:nvSpPr>
            <p:spPr>
              <a:xfrm>
                <a:off x="0" y="142136"/>
                <a:ext cx="4761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PANTONE 186C</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200/16/46  </a:t>
                </a:r>
              </a:p>
            </p:txBody>
          </p:sp>
        </p:grpSp>
        <p:grpSp>
          <p:nvGrpSpPr>
            <p:cNvPr id="425" name="矩形 13"/>
            <p:cNvGrpSpPr/>
            <p:nvPr/>
          </p:nvGrpSpPr>
          <p:grpSpPr>
            <a:xfrm>
              <a:off x="6182" y="1637086"/>
              <a:ext cx="476165" cy="399696"/>
              <a:chOff x="0" y="-2"/>
              <a:chExt cx="476163" cy="399694"/>
            </a:xfrm>
          </p:grpSpPr>
          <p:sp>
            <p:nvSpPr>
              <p:cNvPr id="423"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24" name="RGB 127/0/1"/>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127/0/1</a:t>
                </a:r>
              </a:p>
            </p:txBody>
          </p:sp>
        </p:grpSp>
        <p:grpSp>
          <p:nvGrpSpPr>
            <p:cNvPr id="428" name="矩形 13"/>
            <p:cNvGrpSpPr/>
            <p:nvPr/>
          </p:nvGrpSpPr>
          <p:grpSpPr>
            <a:xfrm>
              <a:off x="6182" y="2520748"/>
              <a:ext cx="476165" cy="399696"/>
              <a:chOff x="0" y="-2"/>
              <a:chExt cx="476163" cy="399694"/>
            </a:xfrm>
          </p:grpSpPr>
          <p:sp>
            <p:nvSpPr>
              <p:cNvPr id="426"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27" name="RGB 52/200/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52/200/0</a:t>
                </a:r>
              </a:p>
            </p:txBody>
          </p:sp>
        </p:grpSp>
        <p:grpSp>
          <p:nvGrpSpPr>
            <p:cNvPr id="431" name="矩形 13"/>
            <p:cNvGrpSpPr/>
            <p:nvPr/>
          </p:nvGrpSpPr>
          <p:grpSpPr>
            <a:xfrm>
              <a:off x="6182" y="3399842"/>
              <a:ext cx="476165" cy="399696"/>
              <a:chOff x="0" y="-2"/>
              <a:chExt cx="476163" cy="399694"/>
            </a:xfrm>
          </p:grpSpPr>
          <p:sp>
            <p:nvSpPr>
              <p:cNvPr id="429"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30" name="RGB  48/181/197"/>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48/181/197</a:t>
                </a:r>
              </a:p>
            </p:txBody>
          </p:sp>
        </p:grpSp>
        <p:grpSp>
          <p:nvGrpSpPr>
            <p:cNvPr id="434" name="矩形 13"/>
            <p:cNvGrpSpPr/>
            <p:nvPr/>
          </p:nvGrpSpPr>
          <p:grpSpPr>
            <a:xfrm>
              <a:off x="511723" y="2960865"/>
              <a:ext cx="476164" cy="399696"/>
              <a:chOff x="0" y="-2"/>
              <a:chExt cx="476163" cy="399694"/>
            </a:xfrm>
          </p:grpSpPr>
          <p:sp>
            <p:nvSpPr>
              <p:cNvPr id="432"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33" name="RGB 129/193/95"/>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129/193/95</a:t>
                </a:r>
              </a:p>
            </p:txBody>
          </p:sp>
        </p:grpSp>
        <p:grpSp>
          <p:nvGrpSpPr>
            <p:cNvPr id="437" name="矩形 13"/>
            <p:cNvGrpSpPr/>
            <p:nvPr/>
          </p:nvGrpSpPr>
          <p:grpSpPr>
            <a:xfrm>
              <a:off x="510377" y="2520748"/>
              <a:ext cx="476164" cy="399696"/>
              <a:chOff x="0" y="-2"/>
              <a:chExt cx="476163" cy="399694"/>
            </a:xfrm>
          </p:grpSpPr>
          <p:sp>
            <p:nvSpPr>
              <p:cNvPr id="435"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36" name="RGB 253/211/81"/>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br>
                  <a:rPr sz="281"/>
                </a:br>
                <a:r>
                  <a:rPr sz="281"/>
                  <a:t>253/211/81</a:t>
                </a:r>
              </a:p>
            </p:txBody>
          </p:sp>
        </p:grpSp>
        <p:grpSp>
          <p:nvGrpSpPr>
            <p:cNvPr id="440" name="矩形 13"/>
            <p:cNvGrpSpPr/>
            <p:nvPr/>
          </p:nvGrpSpPr>
          <p:grpSpPr>
            <a:xfrm>
              <a:off x="510377" y="3399842"/>
              <a:ext cx="476164" cy="399696"/>
              <a:chOff x="0" y="-2"/>
              <a:chExt cx="476163" cy="399694"/>
            </a:xfrm>
          </p:grpSpPr>
          <p:sp>
            <p:nvSpPr>
              <p:cNvPr id="438"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39" name="RGB  86/196/210"/>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86/196/210</a:t>
                </a:r>
              </a:p>
            </p:txBody>
          </p:sp>
        </p:grpSp>
        <p:grpSp>
          <p:nvGrpSpPr>
            <p:cNvPr id="443" name="矩形 13"/>
            <p:cNvGrpSpPr/>
            <p:nvPr/>
          </p:nvGrpSpPr>
          <p:grpSpPr>
            <a:xfrm>
              <a:off x="506750" y="144548"/>
              <a:ext cx="476164" cy="399696"/>
              <a:chOff x="0" y="-2"/>
              <a:chExt cx="476163" cy="399694"/>
            </a:xfrm>
          </p:grpSpPr>
          <p:sp>
            <p:nvSpPr>
              <p:cNvPr id="441"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42" name="RGB  211/57/65"/>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211/57/65</a:t>
                </a:r>
              </a:p>
            </p:txBody>
          </p:sp>
        </p:grpSp>
        <p:grpSp>
          <p:nvGrpSpPr>
            <p:cNvPr id="446" name="矩形 13"/>
            <p:cNvGrpSpPr/>
            <p:nvPr/>
          </p:nvGrpSpPr>
          <p:grpSpPr>
            <a:xfrm>
              <a:off x="506365" y="585561"/>
              <a:ext cx="476164" cy="399696"/>
              <a:chOff x="0" y="-2"/>
              <a:chExt cx="476163" cy="399694"/>
            </a:xfrm>
          </p:grpSpPr>
          <p:sp>
            <p:nvSpPr>
              <p:cNvPr id="444"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45" name="RGB…"/>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211/56/89</a:t>
                </a:r>
              </a:p>
            </p:txBody>
          </p:sp>
        </p:grpSp>
        <p:grpSp>
          <p:nvGrpSpPr>
            <p:cNvPr id="449" name="矩形 13"/>
            <p:cNvGrpSpPr/>
            <p:nvPr/>
          </p:nvGrpSpPr>
          <p:grpSpPr>
            <a:xfrm>
              <a:off x="994044" y="1196844"/>
              <a:ext cx="476165" cy="399696"/>
              <a:chOff x="0" y="-1"/>
              <a:chExt cx="476163" cy="399694"/>
            </a:xfrm>
          </p:grpSpPr>
          <p:sp>
            <p:nvSpPr>
              <p:cNvPr id="447"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48" name="RGB 221/128/170"/>
              <p:cNvSpPr txBox="1"/>
              <p:nvPr/>
            </p:nvSpPr>
            <p:spPr>
              <a:xfrm>
                <a:off x="0" y="166888"/>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221/128/170</a:t>
                </a:r>
              </a:p>
            </p:txBody>
          </p:sp>
        </p:grpSp>
        <p:grpSp>
          <p:nvGrpSpPr>
            <p:cNvPr id="452" name="矩形 13"/>
            <p:cNvGrpSpPr/>
            <p:nvPr/>
          </p:nvGrpSpPr>
          <p:grpSpPr>
            <a:xfrm>
              <a:off x="994044" y="1641529"/>
              <a:ext cx="476165" cy="399696"/>
              <a:chOff x="0" y="-2"/>
              <a:chExt cx="476163" cy="399694"/>
            </a:xfrm>
          </p:grpSpPr>
          <p:sp>
            <p:nvSpPr>
              <p:cNvPr id="450"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51" name="RGB 191/128/130"/>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191/128/130</a:t>
                </a:r>
              </a:p>
            </p:txBody>
          </p:sp>
        </p:grpSp>
        <p:grpSp>
          <p:nvGrpSpPr>
            <p:cNvPr id="455" name="矩形 13"/>
            <p:cNvGrpSpPr/>
            <p:nvPr/>
          </p:nvGrpSpPr>
          <p:grpSpPr>
            <a:xfrm>
              <a:off x="994044" y="2088200"/>
              <a:ext cx="476165" cy="399696"/>
              <a:chOff x="0" y="-2"/>
              <a:chExt cx="476163" cy="399694"/>
            </a:xfrm>
          </p:grpSpPr>
          <p:sp>
            <p:nvSpPr>
              <p:cNvPr id="453"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endParaRPr sz="281"/>
              </a:p>
            </p:txBody>
          </p:sp>
          <p:sp>
            <p:nvSpPr>
              <p:cNvPr id="454" name="RGB 246/183/140"/>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246/183/140</a:t>
                </a:r>
              </a:p>
            </p:txBody>
          </p:sp>
        </p:grpSp>
        <p:grpSp>
          <p:nvGrpSpPr>
            <p:cNvPr id="458" name="矩形 13"/>
            <p:cNvGrpSpPr/>
            <p:nvPr/>
          </p:nvGrpSpPr>
          <p:grpSpPr>
            <a:xfrm>
              <a:off x="999959" y="2960865"/>
              <a:ext cx="476164" cy="399696"/>
              <a:chOff x="0" y="-2"/>
              <a:chExt cx="476163" cy="399694"/>
            </a:xfrm>
          </p:grpSpPr>
          <p:sp>
            <p:nvSpPr>
              <p:cNvPr id="456"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57" name="RGB 176/216/15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176/216/156</a:t>
                </a:r>
              </a:p>
            </p:txBody>
          </p:sp>
        </p:grpSp>
        <p:grpSp>
          <p:nvGrpSpPr>
            <p:cNvPr id="461" name="矩形 13"/>
            <p:cNvGrpSpPr/>
            <p:nvPr/>
          </p:nvGrpSpPr>
          <p:grpSpPr>
            <a:xfrm>
              <a:off x="998613" y="2520748"/>
              <a:ext cx="476164" cy="399696"/>
              <a:chOff x="0" y="-2"/>
              <a:chExt cx="476163" cy="399694"/>
            </a:xfrm>
          </p:grpSpPr>
          <p:sp>
            <p:nvSpPr>
              <p:cNvPr id="459"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60" name="RGB 253/227/181"/>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253/227/181</a:t>
                </a:r>
              </a:p>
            </p:txBody>
          </p:sp>
        </p:grpSp>
        <p:grpSp>
          <p:nvGrpSpPr>
            <p:cNvPr id="464" name="矩形 13"/>
            <p:cNvGrpSpPr/>
            <p:nvPr/>
          </p:nvGrpSpPr>
          <p:grpSpPr>
            <a:xfrm>
              <a:off x="998613" y="3399842"/>
              <a:ext cx="476164" cy="399696"/>
              <a:chOff x="0" y="-2"/>
              <a:chExt cx="476163" cy="399694"/>
            </a:xfrm>
          </p:grpSpPr>
          <p:sp>
            <p:nvSpPr>
              <p:cNvPr id="462"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63" name="RGB 148/218/22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148/218/226</a:t>
                </a:r>
              </a:p>
            </p:txBody>
          </p:sp>
        </p:grpSp>
        <p:grpSp>
          <p:nvGrpSpPr>
            <p:cNvPr id="467" name="矩形 13"/>
            <p:cNvGrpSpPr/>
            <p:nvPr/>
          </p:nvGrpSpPr>
          <p:grpSpPr>
            <a:xfrm>
              <a:off x="994986" y="144548"/>
              <a:ext cx="476164" cy="399696"/>
              <a:chOff x="0" y="-2"/>
              <a:chExt cx="476163" cy="399694"/>
            </a:xfrm>
          </p:grpSpPr>
          <p:sp>
            <p:nvSpPr>
              <p:cNvPr id="465"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66" name="RGB 226/129/137"/>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226/129/137</a:t>
                </a:r>
              </a:p>
            </p:txBody>
          </p:sp>
        </p:grpSp>
        <p:grpSp>
          <p:nvGrpSpPr>
            <p:cNvPr id="470" name="矩形 13"/>
            <p:cNvGrpSpPr/>
            <p:nvPr/>
          </p:nvGrpSpPr>
          <p:grpSpPr>
            <a:xfrm>
              <a:off x="994599" y="585561"/>
              <a:ext cx="476165" cy="399696"/>
              <a:chOff x="0" y="-2"/>
              <a:chExt cx="476163" cy="399694"/>
            </a:xfrm>
          </p:grpSpPr>
          <p:sp>
            <p:nvSpPr>
              <p:cNvPr id="468"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69" name="RGB 226/129/152"/>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226/129/152</a:t>
                </a:r>
              </a:p>
            </p:txBody>
          </p:sp>
        </p:grpSp>
        <p:grpSp>
          <p:nvGrpSpPr>
            <p:cNvPr id="473" name="矩形 13"/>
            <p:cNvGrpSpPr/>
            <p:nvPr/>
          </p:nvGrpSpPr>
          <p:grpSpPr>
            <a:xfrm>
              <a:off x="1481249" y="1196844"/>
              <a:ext cx="476164" cy="399696"/>
              <a:chOff x="0" y="-1"/>
              <a:chExt cx="476163" cy="399694"/>
            </a:xfrm>
          </p:grpSpPr>
          <p:sp>
            <p:nvSpPr>
              <p:cNvPr id="471"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72" name="RGB 235/179/204"/>
              <p:cNvSpPr txBox="1"/>
              <p:nvPr/>
            </p:nvSpPr>
            <p:spPr>
              <a:xfrm>
                <a:off x="0" y="166888"/>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235/179/204</a:t>
                </a:r>
              </a:p>
            </p:txBody>
          </p:sp>
        </p:grpSp>
        <p:grpSp>
          <p:nvGrpSpPr>
            <p:cNvPr id="476" name="矩形 13"/>
            <p:cNvGrpSpPr/>
            <p:nvPr/>
          </p:nvGrpSpPr>
          <p:grpSpPr>
            <a:xfrm>
              <a:off x="1481249" y="1641529"/>
              <a:ext cx="476164" cy="399696"/>
              <a:chOff x="0" y="-2"/>
              <a:chExt cx="476163" cy="399694"/>
            </a:xfrm>
          </p:grpSpPr>
          <p:sp>
            <p:nvSpPr>
              <p:cNvPr id="474"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75" name="RGB 216/179/179"/>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216/179/179</a:t>
                </a:r>
              </a:p>
            </p:txBody>
          </p:sp>
        </p:grpSp>
        <p:grpSp>
          <p:nvGrpSpPr>
            <p:cNvPr id="479" name="矩形 13"/>
            <p:cNvGrpSpPr/>
            <p:nvPr/>
          </p:nvGrpSpPr>
          <p:grpSpPr>
            <a:xfrm>
              <a:off x="1481249" y="2088200"/>
              <a:ext cx="476164" cy="399696"/>
              <a:chOff x="0" y="-2"/>
              <a:chExt cx="476163" cy="399694"/>
            </a:xfrm>
          </p:grpSpPr>
          <p:sp>
            <p:nvSpPr>
              <p:cNvPr id="477"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endParaRPr sz="281"/>
              </a:p>
            </p:txBody>
          </p:sp>
          <p:sp>
            <p:nvSpPr>
              <p:cNvPr id="478" name="RGB 250/211/187"/>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250/211/187</a:t>
                </a:r>
              </a:p>
            </p:txBody>
          </p:sp>
        </p:grpSp>
        <p:grpSp>
          <p:nvGrpSpPr>
            <p:cNvPr id="482" name="矩形 13"/>
            <p:cNvGrpSpPr/>
            <p:nvPr/>
          </p:nvGrpSpPr>
          <p:grpSpPr>
            <a:xfrm>
              <a:off x="1487163" y="2960865"/>
              <a:ext cx="476164" cy="399696"/>
              <a:chOff x="0" y="-2"/>
              <a:chExt cx="476163" cy="399694"/>
            </a:xfrm>
          </p:grpSpPr>
          <p:sp>
            <p:nvSpPr>
              <p:cNvPr id="480"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81" name="RGB 208/232/196"/>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208/232/196</a:t>
                </a:r>
              </a:p>
            </p:txBody>
          </p:sp>
        </p:grpSp>
        <p:grpSp>
          <p:nvGrpSpPr>
            <p:cNvPr id="485" name="矩形 13"/>
            <p:cNvGrpSpPr/>
            <p:nvPr/>
          </p:nvGrpSpPr>
          <p:grpSpPr>
            <a:xfrm>
              <a:off x="1485818" y="2520748"/>
              <a:ext cx="476164" cy="399696"/>
              <a:chOff x="0" y="-2"/>
              <a:chExt cx="476163" cy="399694"/>
            </a:xfrm>
          </p:grpSpPr>
          <p:sp>
            <p:nvSpPr>
              <p:cNvPr id="483"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84" name="RGB 254/238/193"/>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254/238/193</a:t>
                </a:r>
              </a:p>
            </p:txBody>
          </p:sp>
        </p:grpSp>
        <p:grpSp>
          <p:nvGrpSpPr>
            <p:cNvPr id="488" name="矩形 13"/>
            <p:cNvGrpSpPr/>
            <p:nvPr/>
          </p:nvGrpSpPr>
          <p:grpSpPr>
            <a:xfrm>
              <a:off x="1485818" y="3399842"/>
              <a:ext cx="476164" cy="399696"/>
              <a:chOff x="0" y="-2"/>
              <a:chExt cx="476163" cy="399694"/>
            </a:xfrm>
          </p:grpSpPr>
          <p:sp>
            <p:nvSpPr>
              <p:cNvPr id="486"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87" name="RGB 190/23/238"/>
              <p:cNvSpPr txBox="1"/>
              <p:nvPr/>
            </p:nvSpPr>
            <p:spPr>
              <a:xfrm>
                <a:off x="0" y="161372"/>
                <a:ext cx="476163"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a:t>
                </a:r>
                <a:br>
                  <a:rPr sz="281"/>
                </a:br>
                <a:r>
                  <a:rPr sz="281"/>
                  <a:t>190/23/238</a:t>
                </a:r>
              </a:p>
            </p:txBody>
          </p:sp>
        </p:grpSp>
        <p:grpSp>
          <p:nvGrpSpPr>
            <p:cNvPr id="491" name="矩形 13"/>
            <p:cNvGrpSpPr/>
            <p:nvPr/>
          </p:nvGrpSpPr>
          <p:grpSpPr>
            <a:xfrm>
              <a:off x="1482190" y="144548"/>
              <a:ext cx="476164" cy="399696"/>
              <a:chOff x="0" y="-2"/>
              <a:chExt cx="476163" cy="399694"/>
            </a:xfrm>
          </p:grpSpPr>
          <p:sp>
            <p:nvSpPr>
              <p:cNvPr id="489"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90" name="RGB 239/178/184"/>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239/178/184</a:t>
                </a:r>
              </a:p>
            </p:txBody>
          </p:sp>
        </p:grpSp>
        <p:grpSp>
          <p:nvGrpSpPr>
            <p:cNvPr id="494" name="矩形 13"/>
            <p:cNvGrpSpPr/>
            <p:nvPr/>
          </p:nvGrpSpPr>
          <p:grpSpPr>
            <a:xfrm>
              <a:off x="1481805" y="585561"/>
              <a:ext cx="476164" cy="399696"/>
              <a:chOff x="0" y="-2"/>
              <a:chExt cx="476163" cy="399694"/>
            </a:xfrm>
          </p:grpSpPr>
          <p:sp>
            <p:nvSpPr>
              <p:cNvPr id="492"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93" name="RGB 238/179/193"/>
              <p:cNvSpPr txBox="1"/>
              <p:nvPr/>
            </p:nvSpPr>
            <p:spPr>
              <a:xfrm>
                <a:off x="0" y="166887"/>
                <a:ext cx="476163" cy="65915"/>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281"/>
                  <a:t>RGB 238/179/193</a:t>
                </a:r>
              </a:p>
            </p:txBody>
          </p:sp>
        </p:grpSp>
        <p:grpSp>
          <p:nvGrpSpPr>
            <p:cNvPr id="497" name="矩形 13"/>
            <p:cNvGrpSpPr/>
            <p:nvPr/>
          </p:nvGrpSpPr>
          <p:grpSpPr>
            <a:xfrm>
              <a:off x="6185" y="3837712"/>
              <a:ext cx="308966" cy="399696"/>
              <a:chOff x="0" y="-2"/>
              <a:chExt cx="308964" cy="399694"/>
            </a:xfrm>
          </p:grpSpPr>
          <p:sp>
            <p:nvSpPr>
              <p:cNvPr id="495"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96" name="RGB  35/24/21"/>
              <p:cNvSpPr txBox="1"/>
              <p:nvPr/>
            </p:nvSpPr>
            <p:spPr>
              <a:xfrm>
                <a:off x="0" y="161372"/>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br>
                  <a:rPr sz="281"/>
                </a:br>
                <a:r>
                  <a:rPr sz="281"/>
                  <a:t>35/24/21</a:t>
                </a:r>
              </a:p>
            </p:txBody>
          </p:sp>
        </p:grpSp>
        <p:grpSp>
          <p:nvGrpSpPr>
            <p:cNvPr id="500" name="矩形 13"/>
            <p:cNvGrpSpPr/>
            <p:nvPr/>
          </p:nvGrpSpPr>
          <p:grpSpPr>
            <a:xfrm>
              <a:off x="334926" y="3837712"/>
              <a:ext cx="308966" cy="399696"/>
              <a:chOff x="0" y="-2"/>
              <a:chExt cx="308964" cy="399694"/>
            </a:xfrm>
          </p:grpSpPr>
          <p:sp>
            <p:nvSpPr>
              <p:cNvPr id="498"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499" name="RGB…"/>
              <p:cNvSpPr txBox="1"/>
              <p:nvPr/>
            </p:nvSpPr>
            <p:spPr>
              <a:xfrm>
                <a:off x="0" y="161372"/>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 </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89/87/87</a:t>
                </a:r>
              </a:p>
            </p:txBody>
          </p:sp>
        </p:grpSp>
        <p:grpSp>
          <p:nvGrpSpPr>
            <p:cNvPr id="503" name="矩形 13"/>
            <p:cNvGrpSpPr/>
            <p:nvPr/>
          </p:nvGrpSpPr>
          <p:grpSpPr>
            <a:xfrm>
              <a:off x="665613" y="3837712"/>
              <a:ext cx="308964" cy="399696"/>
              <a:chOff x="0" y="-2"/>
              <a:chExt cx="308963" cy="399694"/>
            </a:xfrm>
          </p:grpSpPr>
          <p:sp>
            <p:nvSpPr>
              <p:cNvPr id="501"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502" name="RGB…"/>
              <p:cNvSpPr txBox="1"/>
              <p:nvPr/>
            </p:nvSpPr>
            <p:spPr>
              <a:xfrm>
                <a:off x="0" y="142135"/>
                <a:ext cx="308963"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RGB</a:t>
                </a:r>
              </a:p>
              <a:p>
                <a:pPr algn="ctr">
                  <a:lnSpc>
                    <a:spcPts val="338"/>
                  </a:lnSpc>
                  <a:defRPr sz="500" b="1">
                    <a:solidFill>
                      <a:srgbClr val="FFFFFF"/>
                    </a:solidFill>
                    <a:latin typeface="Arial" panose="020B0604020202020204"/>
                    <a:ea typeface="Arial" panose="020B0604020202020204"/>
                    <a:cs typeface="Arial" panose="020B0604020202020204"/>
                    <a:sym typeface="Arial" panose="020B0604020202020204"/>
                  </a:defRPr>
                </a:pPr>
                <a:r>
                  <a:rPr sz="281"/>
                  <a:t>137/137/</a:t>
                </a:r>
                <a:br>
                  <a:rPr sz="281"/>
                </a:br>
                <a:r>
                  <a:rPr sz="281"/>
                  <a:t>137</a:t>
                </a:r>
              </a:p>
            </p:txBody>
          </p:sp>
        </p:grpSp>
        <p:grpSp>
          <p:nvGrpSpPr>
            <p:cNvPr id="506" name="矩形 13"/>
            <p:cNvGrpSpPr/>
            <p:nvPr/>
          </p:nvGrpSpPr>
          <p:grpSpPr>
            <a:xfrm>
              <a:off x="995268" y="3837712"/>
              <a:ext cx="308966" cy="399696"/>
              <a:chOff x="0" y="-2"/>
              <a:chExt cx="308964" cy="399694"/>
            </a:xfrm>
          </p:grpSpPr>
          <p:sp>
            <p:nvSpPr>
              <p:cNvPr id="504"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505" name="RGB…"/>
              <p:cNvSpPr txBox="1"/>
              <p:nvPr/>
            </p:nvSpPr>
            <p:spPr>
              <a:xfrm>
                <a:off x="0" y="142135"/>
                <a:ext cx="308964"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262626"/>
                    </a:solidFill>
                    <a:latin typeface="Arial" panose="020B0604020202020204"/>
                    <a:ea typeface="Arial" panose="020B0604020202020204"/>
                    <a:cs typeface="Arial" panose="020B0604020202020204"/>
                    <a:sym typeface="Arial" panose="020B0604020202020204"/>
                  </a:defRPr>
                </a:pPr>
                <a:r>
                  <a:rPr sz="281"/>
                  <a:t>RGB</a:t>
                </a:r>
                <a:endParaRPr sz="281">
                  <a:solidFill>
                    <a:srgbClr val="FFFFFF"/>
                  </a:solidFill>
                </a:endParaRPr>
              </a:p>
              <a:p>
                <a:pPr algn="ctr">
                  <a:lnSpc>
                    <a:spcPts val="338"/>
                  </a:lnSpc>
                  <a:defRPr sz="500" b="1">
                    <a:solidFill>
                      <a:srgbClr val="262626"/>
                    </a:solidFill>
                    <a:latin typeface="Arial" panose="020B0604020202020204"/>
                    <a:ea typeface="Arial" panose="020B0604020202020204"/>
                    <a:cs typeface="Arial" panose="020B0604020202020204"/>
                    <a:sym typeface="Arial" panose="020B0604020202020204"/>
                  </a:defRPr>
                </a:pPr>
                <a:r>
                  <a:rPr sz="281"/>
                  <a:t>181/181/</a:t>
                </a:r>
                <a:br>
                  <a:rPr sz="281"/>
                </a:br>
                <a:r>
                  <a:rPr sz="281"/>
                  <a:t>181</a:t>
                </a:r>
              </a:p>
            </p:txBody>
          </p:sp>
        </p:grpSp>
        <p:grpSp>
          <p:nvGrpSpPr>
            <p:cNvPr id="509" name="矩形 13"/>
            <p:cNvGrpSpPr/>
            <p:nvPr/>
          </p:nvGrpSpPr>
          <p:grpSpPr>
            <a:xfrm>
              <a:off x="1322100" y="3837712"/>
              <a:ext cx="308966" cy="399696"/>
              <a:chOff x="0" y="-2"/>
              <a:chExt cx="308964" cy="399694"/>
            </a:xfrm>
          </p:grpSpPr>
          <p:sp>
            <p:nvSpPr>
              <p:cNvPr id="507"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508" name="RGB 221/221/ 221"/>
              <p:cNvSpPr txBox="1"/>
              <p:nvPr/>
            </p:nvSpPr>
            <p:spPr>
              <a:xfrm>
                <a:off x="0" y="161371"/>
                <a:ext cx="308964" cy="76944"/>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 221/221/</a:t>
                </a:r>
                <a:br>
                  <a:rPr sz="281"/>
                </a:br>
                <a:r>
                  <a:rPr sz="281"/>
                  <a:t>221</a:t>
                </a:r>
              </a:p>
            </p:txBody>
          </p:sp>
        </p:grpSp>
        <p:grpSp>
          <p:nvGrpSpPr>
            <p:cNvPr id="512" name="矩形 13"/>
            <p:cNvGrpSpPr/>
            <p:nvPr/>
          </p:nvGrpSpPr>
          <p:grpSpPr>
            <a:xfrm>
              <a:off x="1648175" y="3837712"/>
              <a:ext cx="308966" cy="399696"/>
              <a:chOff x="0" y="-2"/>
              <a:chExt cx="308964" cy="399694"/>
            </a:xfrm>
          </p:grpSpPr>
          <p:sp>
            <p:nvSpPr>
              <p:cNvPr id="510"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338"/>
                  </a:lnSpc>
                  <a:defRPr>
                    <a:solidFill>
                      <a:srgbClr val="FFFFFF"/>
                    </a:solidFill>
                    <a:latin typeface="+mn-lt"/>
                    <a:ea typeface="+mn-ea"/>
                    <a:cs typeface="+mn-cs"/>
                    <a:sym typeface="Calibri" panose="020F0502020204030204"/>
                  </a:defRPr>
                </a:pPr>
                <a:endParaRPr sz="1013"/>
              </a:p>
            </p:txBody>
          </p:sp>
          <p:sp>
            <p:nvSpPr>
              <p:cNvPr id="511" name="RGB…"/>
              <p:cNvSpPr txBox="1"/>
              <p:nvPr/>
            </p:nvSpPr>
            <p:spPr>
              <a:xfrm>
                <a:off x="3175" y="142135"/>
                <a:ext cx="302614" cy="115415"/>
              </a:xfrm>
              <a:prstGeom prst="rect">
                <a:avLst/>
              </a:prstGeom>
              <a:noFill/>
              <a:ln w="12700" cap="flat">
                <a:noFill/>
                <a:miter lim="400000"/>
              </a:ln>
              <a:effectLst/>
            </p:spPr>
            <p:txBody>
              <a:bodyPr wrap="square" lIns="0" tIns="0" rIns="0" bIns="0" numCol="1" anchor="ctr">
                <a:spAutoFit/>
              </a:bodyPr>
              <a:lstStyle/>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RGB</a:t>
                </a:r>
                <a:endParaRPr sz="281">
                  <a:solidFill>
                    <a:srgbClr val="FFFFFF"/>
                  </a:solidFill>
                </a:endParaRPr>
              </a:p>
              <a:p>
                <a:pPr algn="ctr">
                  <a:lnSpc>
                    <a:spcPts val="338"/>
                  </a:lnSpc>
                  <a:defRPr sz="500" b="1">
                    <a:solidFill>
                      <a:srgbClr val="595757"/>
                    </a:solidFill>
                    <a:latin typeface="Arial" panose="020B0604020202020204"/>
                    <a:ea typeface="Arial" panose="020B0604020202020204"/>
                    <a:cs typeface="Arial" panose="020B0604020202020204"/>
                    <a:sym typeface="Arial" panose="020B0604020202020204"/>
                  </a:defRPr>
                </a:pPr>
                <a:r>
                  <a:rPr sz="281"/>
                  <a:t>255/255/</a:t>
                </a:r>
                <a:br>
                  <a:rPr sz="281"/>
                </a:br>
                <a:r>
                  <a:rPr sz="281"/>
                  <a:t>255</a:t>
                </a:r>
              </a:p>
            </p:txBody>
          </p:sp>
        </p:grpSp>
      </p:grpSp>
      <p:pic>
        <p:nvPicPr>
          <p:cNvPr id="121" name="图片 1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pic>
        <p:nvPicPr>
          <p:cNvPr id="122" name="图片 1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23" name="图片 1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1"/>
            <a:ext cx="377298" cy="515743"/>
          </a:xfrm>
          <a:prstGeom prst="rect">
            <a:avLst/>
          </a:prstGeom>
        </p:spPr>
      </p:pic>
      <p:cxnSp>
        <p:nvCxnSpPr>
          <p:cNvPr id="124" name="直接连接符 123"/>
          <p:cNvCxnSpPr/>
          <p:nvPr userDrawn="1"/>
        </p:nvCxnSpPr>
        <p:spPr>
          <a:xfrm>
            <a:off x="8420194" y="243757"/>
            <a:ext cx="0" cy="357485"/>
          </a:xfrm>
          <a:prstGeom prst="line">
            <a:avLst/>
          </a:prstGeom>
          <a:ln w="38100"/>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41024219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502413" y="2588283"/>
            <a:ext cx="8139178"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502413" y="3566160"/>
            <a:ext cx="8139178"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2026/5/12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x">
  <p:cSld name="12_Title Slide">
    <p:bg>
      <p:bgPr>
        <a:no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985287"/>
      </p:ext>
    </p:extLst>
  </p:cSld>
  <p:clrMapOvr>
    <a:masterClrMapping/>
  </p:clrMapOvr>
  <p:transition spd="med"/>
</p:sldLayout>
</file>

<file path=ppt/slideLayouts/slideLayout171.xml><?xml version="1.0" encoding="utf-8"?>
<p:sldLayout xmlns:a="http://schemas.openxmlformats.org/drawingml/2006/main" xmlns:r="http://schemas.openxmlformats.org/officeDocument/2006/relationships" xmlns:p="http://schemas.openxmlformats.org/presentationml/2006/main" type="tx">
  <p:cSld name="13_Title Slide">
    <p:spTree>
      <p:nvGrpSpPr>
        <p:cNvPr id="1" name=""/>
        <p:cNvGrpSpPr/>
        <p:nvPr/>
      </p:nvGrpSpPr>
      <p:grpSpPr>
        <a:xfrm>
          <a:off x="0" y="0"/>
          <a:ext cx="0" cy="0"/>
          <a:chOff x="0" y="0"/>
          <a:chExt cx="0" cy="0"/>
        </a:xfrm>
      </p:grpSpPr>
      <p:sp>
        <p:nvSpPr>
          <p:cNvPr id="14" name="幻灯片编号"/>
          <p:cNvSpPr txBox="1">
            <a:spLocks noGrp="1"/>
          </p:cNvSpPr>
          <p:nvPr>
            <p:ph type="sldNum" sz="quarter" idx="2"/>
          </p:nvPr>
        </p:nvSpPr>
        <p:spPr>
          <a:prstGeom prst="rect">
            <a:avLst/>
          </a:prstGeom>
        </p:spPr>
        <p:txBody>
          <a:bodyPr/>
          <a:lstStyle/>
          <a:p>
            <a:fld id="{86CB4B4D-7CA3-9044-876B-883B54F8677D}" type="slidenum">
              <a:rPr/>
              <a:t>‹#›</a:t>
            </a:fld>
            <a:endParaRPr/>
          </a:p>
        </p:txBody>
      </p:sp>
    </p:spTree>
    <p:extLst>
      <p:ext uri="{BB962C8B-B14F-4D97-AF65-F5344CB8AC3E}">
        <p14:creationId xmlns:p14="http://schemas.microsoft.com/office/powerpoint/2010/main" val="2408105669"/>
      </p:ext>
    </p:extLst>
  </p:cSld>
  <p:clrMapOvr>
    <a:masterClrMapping/>
  </p:clrMapOvr>
  <p:transition spd="med"/>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tx">
  <p:cSld name="5_Title Slid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grpSp>
        <p:nvGrpSpPr>
          <p:cNvPr id="138" name="Group 87"/>
          <p:cNvGrpSpPr/>
          <p:nvPr/>
        </p:nvGrpSpPr>
        <p:grpSpPr>
          <a:xfrm>
            <a:off x="9217851" y="2656167"/>
            <a:ext cx="1472498" cy="4202742"/>
            <a:chOff x="-1" y="34667"/>
            <a:chExt cx="1963328" cy="4202741"/>
          </a:xfrm>
        </p:grpSpPr>
        <p:grpSp>
          <p:nvGrpSpPr>
            <p:cNvPr id="24" name="矩形 13"/>
            <p:cNvGrpSpPr/>
            <p:nvPr/>
          </p:nvGrpSpPr>
          <p:grpSpPr>
            <a:xfrm>
              <a:off x="7528" y="1196844"/>
              <a:ext cx="476165" cy="399696"/>
              <a:chOff x="0" y="-1"/>
              <a:chExt cx="476163" cy="399694"/>
            </a:xfrm>
          </p:grpSpPr>
          <p:sp>
            <p:nvSpPr>
              <p:cNvPr id="22"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3" name="RGB 196/0/84"/>
              <p:cNvSpPr txBox="1"/>
              <p:nvPr/>
            </p:nvSpPr>
            <p:spPr>
              <a:xfrm>
                <a:off x="0" y="138258"/>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196/0/84</a:t>
                </a:r>
              </a:p>
            </p:txBody>
          </p:sp>
        </p:grpSp>
        <p:sp>
          <p:nvSpPr>
            <p:cNvPr id="25" name="文本框 15"/>
            <p:cNvSpPr txBox="1"/>
            <p:nvPr/>
          </p:nvSpPr>
          <p:spPr>
            <a:xfrm>
              <a:off x="5315" y="1083441"/>
              <a:ext cx="633258" cy="92333"/>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600"/>
                <a:t>公司辅助色</a:t>
              </a:r>
            </a:p>
          </p:txBody>
        </p:sp>
        <p:grpSp>
          <p:nvGrpSpPr>
            <p:cNvPr id="28" name="矩形 13"/>
            <p:cNvGrpSpPr/>
            <p:nvPr/>
          </p:nvGrpSpPr>
          <p:grpSpPr>
            <a:xfrm>
              <a:off x="505809" y="1196844"/>
              <a:ext cx="476164" cy="399696"/>
              <a:chOff x="0" y="-1"/>
              <a:chExt cx="476163" cy="399694"/>
            </a:xfrm>
          </p:grpSpPr>
          <p:sp>
            <p:nvSpPr>
              <p:cNvPr id="26"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7" name="RGB 203/55/120"/>
              <p:cNvSpPr txBox="1"/>
              <p:nvPr/>
            </p:nvSpPr>
            <p:spPr>
              <a:xfrm>
                <a:off x="0" y="138258"/>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203/55/120</a:t>
                </a:r>
              </a:p>
            </p:txBody>
          </p:sp>
        </p:grpSp>
        <p:grpSp>
          <p:nvGrpSpPr>
            <p:cNvPr id="31" name="矩形 13"/>
            <p:cNvGrpSpPr/>
            <p:nvPr/>
          </p:nvGrpSpPr>
          <p:grpSpPr>
            <a:xfrm>
              <a:off x="7528" y="2080505"/>
              <a:ext cx="476165" cy="399696"/>
              <a:chOff x="0" y="-2"/>
              <a:chExt cx="476163" cy="399694"/>
            </a:xfrm>
          </p:grpSpPr>
          <p:sp>
            <p:nvSpPr>
              <p:cNvPr id="29"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0" name="RGB 237/109/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237/109/0</a:t>
                </a:r>
              </a:p>
            </p:txBody>
          </p:sp>
        </p:grpSp>
        <p:grpSp>
          <p:nvGrpSpPr>
            <p:cNvPr id="34" name="矩形 13"/>
            <p:cNvGrpSpPr/>
            <p:nvPr/>
          </p:nvGrpSpPr>
          <p:grpSpPr>
            <a:xfrm>
              <a:off x="505809" y="1641529"/>
              <a:ext cx="476164" cy="399696"/>
              <a:chOff x="0" y="-2"/>
              <a:chExt cx="476163" cy="399694"/>
            </a:xfrm>
          </p:grpSpPr>
          <p:sp>
            <p:nvSpPr>
              <p:cNvPr id="32"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3" name="RGB 153/54/54"/>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153/54/54</a:t>
                </a:r>
              </a:p>
            </p:txBody>
          </p:sp>
        </p:grpSp>
        <p:grpSp>
          <p:nvGrpSpPr>
            <p:cNvPr id="37" name="矩形 13"/>
            <p:cNvGrpSpPr/>
            <p:nvPr/>
          </p:nvGrpSpPr>
          <p:grpSpPr>
            <a:xfrm>
              <a:off x="7528" y="2960865"/>
              <a:ext cx="476165" cy="399696"/>
              <a:chOff x="0" y="-2"/>
              <a:chExt cx="476163" cy="399694"/>
            </a:xfrm>
          </p:grpSpPr>
          <p:sp>
            <p:nvSpPr>
              <p:cNvPr id="35"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6" name="RGB  98/178/4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98/178/48</a:t>
                </a:r>
              </a:p>
            </p:txBody>
          </p:sp>
        </p:grpSp>
        <p:grpSp>
          <p:nvGrpSpPr>
            <p:cNvPr id="40" name="矩形 13"/>
            <p:cNvGrpSpPr/>
            <p:nvPr/>
          </p:nvGrpSpPr>
          <p:grpSpPr>
            <a:xfrm>
              <a:off x="505809" y="2088200"/>
              <a:ext cx="476164" cy="399696"/>
              <a:chOff x="0" y="-2"/>
              <a:chExt cx="476163" cy="399694"/>
            </a:xfrm>
          </p:grpSpPr>
          <p:sp>
            <p:nvSpPr>
              <p:cNvPr id="38"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endParaRPr sz="375"/>
              </a:p>
            </p:txBody>
          </p:sp>
          <p:sp>
            <p:nvSpPr>
              <p:cNvPr id="39" name="RGB 242/137/6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242/137/68</a:t>
                </a:r>
              </a:p>
            </p:txBody>
          </p:sp>
        </p:grpSp>
        <p:grpSp>
          <p:nvGrpSpPr>
            <p:cNvPr id="43" name="矩形 13"/>
            <p:cNvGrpSpPr/>
            <p:nvPr/>
          </p:nvGrpSpPr>
          <p:grpSpPr>
            <a:xfrm>
              <a:off x="5626" y="144548"/>
              <a:ext cx="476165" cy="399696"/>
              <a:chOff x="0" y="-2"/>
              <a:chExt cx="476163" cy="399694"/>
            </a:xfrm>
          </p:grpSpPr>
          <p:sp>
            <p:nvSpPr>
              <p:cNvPr id="41"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2" name="PANTONE 185C…"/>
              <p:cNvSpPr txBox="1"/>
              <p:nvPr/>
            </p:nvSpPr>
            <p:spPr>
              <a:xfrm>
                <a:off x="0" y="74137"/>
                <a:ext cx="476163" cy="25141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PANTONE 185C</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199/0/11  </a:t>
                </a:r>
              </a:p>
            </p:txBody>
          </p:sp>
        </p:grpSp>
        <p:sp>
          <p:nvSpPr>
            <p:cNvPr id="44" name="文本框 15"/>
            <p:cNvSpPr txBox="1"/>
            <p:nvPr/>
          </p:nvSpPr>
          <p:spPr>
            <a:xfrm>
              <a:off x="-1" y="34667"/>
              <a:ext cx="437044" cy="92333"/>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600"/>
                <a:t>公司色</a:t>
              </a:r>
            </a:p>
          </p:txBody>
        </p:sp>
        <p:grpSp>
          <p:nvGrpSpPr>
            <p:cNvPr id="47" name="矩形 13"/>
            <p:cNvGrpSpPr/>
            <p:nvPr/>
          </p:nvGrpSpPr>
          <p:grpSpPr>
            <a:xfrm>
              <a:off x="5241" y="585561"/>
              <a:ext cx="476165" cy="399696"/>
              <a:chOff x="0" y="-2"/>
              <a:chExt cx="476163" cy="399694"/>
            </a:xfrm>
          </p:grpSpPr>
          <p:sp>
            <p:nvSpPr>
              <p:cNvPr id="45"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6" name="PANTONE 186C…"/>
              <p:cNvSpPr txBox="1"/>
              <p:nvPr/>
            </p:nvSpPr>
            <p:spPr>
              <a:xfrm>
                <a:off x="0" y="74137"/>
                <a:ext cx="476163" cy="25141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PANTONE 186C</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200/16/46  </a:t>
                </a:r>
              </a:p>
            </p:txBody>
          </p:sp>
        </p:grpSp>
        <p:grpSp>
          <p:nvGrpSpPr>
            <p:cNvPr id="50" name="矩形 13"/>
            <p:cNvGrpSpPr/>
            <p:nvPr/>
          </p:nvGrpSpPr>
          <p:grpSpPr>
            <a:xfrm>
              <a:off x="6182" y="1637086"/>
              <a:ext cx="476165" cy="399696"/>
              <a:chOff x="0" y="-2"/>
              <a:chExt cx="476163" cy="399694"/>
            </a:xfrm>
          </p:grpSpPr>
          <p:sp>
            <p:nvSpPr>
              <p:cNvPr id="48"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9" name="RGB 127/0/1"/>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127/0/1</a:t>
                </a:r>
              </a:p>
            </p:txBody>
          </p:sp>
        </p:grpSp>
        <p:grpSp>
          <p:nvGrpSpPr>
            <p:cNvPr id="53" name="矩形 13"/>
            <p:cNvGrpSpPr/>
            <p:nvPr/>
          </p:nvGrpSpPr>
          <p:grpSpPr>
            <a:xfrm>
              <a:off x="6182" y="2520748"/>
              <a:ext cx="476165" cy="399696"/>
              <a:chOff x="0" y="-2"/>
              <a:chExt cx="476163" cy="399694"/>
            </a:xfrm>
          </p:grpSpPr>
          <p:sp>
            <p:nvSpPr>
              <p:cNvPr id="51"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52" name="RGB 52/200/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52/200/0</a:t>
                </a:r>
              </a:p>
            </p:txBody>
          </p:sp>
        </p:grpSp>
        <p:grpSp>
          <p:nvGrpSpPr>
            <p:cNvPr id="56" name="矩形 13"/>
            <p:cNvGrpSpPr/>
            <p:nvPr/>
          </p:nvGrpSpPr>
          <p:grpSpPr>
            <a:xfrm>
              <a:off x="6182" y="3399842"/>
              <a:ext cx="476165" cy="399696"/>
              <a:chOff x="0" y="-2"/>
              <a:chExt cx="476163" cy="399694"/>
            </a:xfrm>
          </p:grpSpPr>
          <p:sp>
            <p:nvSpPr>
              <p:cNvPr id="54"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55" name="RGB  48/181/197"/>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48/181/197</a:t>
                </a:r>
              </a:p>
            </p:txBody>
          </p:sp>
        </p:grpSp>
        <p:grpSp>
          <p:nvGrpSpPr>
            <p:cNvPr id="59" name="矩形 13"/>
            <p:cNvGrpSpPr/>
            <p:nvPr/>
          </p:nvGrpSpPr>
          <p:grpSpPr>
            <a:xfrm>
              <a:off x="511723" y="2960865"/>
              <a:ext cx="476164" cy="399696"/>
              <a:chOff x="0" y="-2"/>
              <a:chExt cx="476163" cy="399694"/>
            </a:xfrm>
          </p:grpSpPr>
          <p:sp>
            <p:nvSpPr>
              <p:cNvPr id="57"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58" name="RGB 129/193/95"/>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129/193/95</a:t>
                </a:r>
              </a:p>
            </p:txBody>
          </p:sp>
        </p:grpSp>
        <p:grpSp>
          <p:nvGrpSpPr>
            <p:cNvPr id="62" name="矩形 13"/>
            <p:cNvGrpSpPr/>
            <p:nvPr/>
          </p:nvGrpSpPr>
          <p:grpSpPr>
            <a:xfrm>
              <a:off x="510377" y="2520748"/>
              <a:ext cx="476164" cy="399696"/>
              <a:chOff x="0" y="-2"/>
              <a:chExt cx="476163" cy="399694"/>
            </a:xfrm>
          </p:grpSpPr>
          <p:sp>
            <p:nvSpPr>
              <p:cNvPr id="60"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61" name="RGB 253/211/81"/>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253/211/81</a:t>
                </a:r>
              </a:p>
            </p:txBody>
          </p:sp>
        </p:grpSp>
        <p:grpSp>
          <p:nvGrpSpPr>
            <p:cNvPr id="65" name="矩形 13"/>
            <p:cNvGrpSpPr/>
            <p:nvPr/>
          </p:nvGrpSpPr>
          <p:grpSpPr>
            <a:xfrm>
              <a:off x="510377" y="3399842"/>
              <a:ext cx="476164" cy="399696"/>
              <a:chOff x="0" y="-2"/>
              <a:chExt cx="476163" cy="399694"/>
            </a:xfrm>
          </p:grpSpPr>
          <p:sp>
            <p:nvSpPr>
              <p:cNvPr id="63"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64" name="RGB  86/196/21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86/196/210</a:t>
                </a:r>
              </a:p>
            </p:txBody>
          </p:sp>
        </p:grpSp>
        <p:grpSp>
          <p:nvGrpSpPr>
            <p:cNvPr id="68" name="矩形 13"/>
            <p:cNvGrpSpPr/>
            <p:nvPr/>
          </p:nvGrpSpPr>
          <p:grpSpPr>
            <a:xfrm>
              <a:off x="506750" y="144548"/>
              <a:ext cx="476164" cy="399696"/>
              <a:chOff x="0" y="-2"/>
              <a:chExt cx="476163" cy="399694"/>
            </a:xfrm>
          </p:grpSpPr>
          <p:sp>
            <p:nvSpPr>
              <p:cNvPr id="66"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67" name="RGB  211/57/65"/>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211/57/65</a:t>
                </a:r>
              </a:p>
            </p:txBody>
          </p:sp>
        </p:grpSp>
        <p:grpSp>
          <p:nvGrpSpPr>
            <p:cNvPr id="71" name="矩形 13"/>
            <p:cNvGrpSpPr/>
            <p:nvPr/>
          </p:nvGrpSpPr>
          <p:grpSpPr>
            <a:xfrm>
              <a:off x="506365" y="585561"/>
              <a:ext cx="476164" cy="399696"/>
              <a:chOff x="0" y="-2"/>
              <a:chExt cx="476163" cy="399694"/>
            </a:xfrm>
          </p:grpSpPr>
          <p:sp>
            <p:nvSpPr>
              <p:cNvPr id="69"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70" name="RGB…"/>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211/56/89</a:t>
                </a:r>
              </a:p>
            </p:txBody>
          </p:sp>
        </p:grpSp>
        <p:grpSp>
          <p:nvGrpSpPr>
            <p:cNvPr id="74" name="矩形 13"/>
            <p:cNvGrpSpPr/>
            <p:nvPr/>
          </p:nvGrpSpPr>
          <p:grpSpPr>
            <a:xfrm>
              <a:off x="994044" y="1196844"/>
              <a:ext cx="476165" cy="399696"/>
              <a:chOff x="0" y="-1"/>
              <a:chExt cx="476163" cy="399694"/>
            </a:xfrm>
          </p:grpSpPr>
          <p:sp>
            <p:nvSpPr>
              <p:cNvPr id="72"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73" name="RGB 221/128/170"/>
              <p:cNvSpPr txBox="1"/>
              <p:nvPr/>
            </p:nvSpPr>
            <p:spPr>
              <a:xfrm>
                <a:off x="0" y="127037"/>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221/128/170</a:t>
                </a:r>
              </a:p>
            </p:txBody>
          </p:sp>
        </p:grpSp>
        <p:grpSp>
          <p:nvGrpSpPr>
            <p:cNvPr id="77" name="矩形 13"/>
            <p:cNvGrpSpPr/>
            <p:nvPr/>
          </p:nvGrpSpPr>
          <p:grpSpPr>
            <a:xfrm>
              <a:off x="994044" y="1641529"/>
              <a:ext cx="476165" cy="399696"/>
              <a:chOff x="0" y="-2"/>
              <a:chExt cx="476163" cy="399694"/>
            </a:xfrm>
          </p:grpSpPr>
          <p:sp>
            <p:nvSpPr>
              <p:cNvPr id="75"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76" name="RGB 191/128/130"/>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191/128/130</a:t>
                </a:r>
              </a:p>
            </p:txBody>
          </p:sp>
        </p:grpSp>
        <p:grpSp>
          <p:nvGrpSpPr>
            <p:cNvPr id="80" name="矩形 13"/>
            <p:cNvGrpSpPr/>
            <p:nvPr/>
          </p:nvGrpSpPr>
          <p:grpSpPr>
            <a:xfrm>
              <a:off x="994044" y="2088200"/>
              <a:ext cx="476165" cy="399696"/>
              <a:chOff x="0" y="-2"/>
              <a:chExt cx="476163" cy="399694"/>
            </a:xfrm>
          </p:grpSpPr>
          <p:sp>
            <p:nvSpPr>
              <p:cNvPr id="78"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endParaRPr sz="375"/>
              </a:p>
            </p:txBody>
          </p:sp>
          <p:sp>
            <p:nvSpPr>
              <p:cNvPr id="79" name="RGB 246/183/140"/>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246/183/140</a:t>
                </a:r>
              </a:p>
            </p:txBody>
          </p:sp>
        </p:grpSp>
        <p:grpSp>
          <p:nvGrpSpPr>
            <p:cNvPr id="83" name="矩形 13"/>
            <p:cNvGrpSpPr/>
            <p:nvPr/>
          </p:nvGrpSpPr>
          <p:grpSpPr>
            <a:xfrm>
              <a:off x="999959" y="2960865"/>
              <a:ext cx="476164" cy="399696"/>
              <a:chOff x="0" y="-2"/>
              <a:chExt cx="476163" cy="399694"/>
            </a:xfrm>
          </p:grpSpPr>
          <p:sp>
            <p:nvSpPr>
              <p:cNvPr id="81"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82" name="RGB 176/216/15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176/216/156</a:t>
                </a:r>
              </a:p>
            </p:txBody>
          </p:sp>
        </p:grpSp>
        <p:grpSp>
          <p:nvGrpSpPr>
            <p:cNvPr id="86" name="矩形 13"/>
            <p:cNvGrpSpPr/>
            <p:nvPr/>
          </p:nvGrpSpPr>
          <p:grpSpPr>
            <a:xfrm>
              <a:off x="998613" y="2520748"/>
              <a:ext cx="476164" cy="399696"/>
              <a:chOff x="0" y="-2"/>
              <a:chExt cx="476163" cy="399694"/>
            </a:xfrm>
          </p:grpSpPr>
          <p:sp>
            <p:nvSpPr>
              <p:cNvPr id="84"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85" name="RGB 253/227/181"/>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253/227/181</a:t>
                </a:r>
              </a:p>
            </p:txBody>
          </p:sp>
        </p:grpSp>
        <p:grpSp>
          <p:nvGrpSpPr>
            <p:cNvPr id="89" name="矩形 13"/>
            <p:cNvGrpSpPr/>
            <p:nvPr/>
          </p:nvGrpSpPr>
          <p:grpSpPr>
            <a:xfrm>
              <a:off x="998613" y="3399842"/>
              <a:ext cx="476164" cy="399696"/>
              <a:chOff x="0" y="-2"/>
              <a:chExt cx="476163" cy="399694"/>
            </a:xfrm>
          </p:grpSpPr>
          <p:sp>
            <p:nvSpPr>
              <p:cNvPr id="87"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88" name="RGB 148/218/22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148/218/226</a:t>
                </a:r>
              </a:p>
            </p:txBody>
          </p:sp>
        </p:grpSp>
        <p:grpSp>
          <p:nvGrpSpPr>
            <p:cNvPr id="92" name="矩形 13"/>
            <p:cNvGrpSpPr/>
            <p:nvPr/>
          </p:nvGrpSpPr>
          <p:grpSpPr>
            <a:xfrm>
              <a:off x="994986" y="144548"/>
              <a:ext cx="476164" cy="399696"/>
              <a:chOff x="0" y="-2"/>
              <a:chExt cx="476163" cy="399694"/>
            </a:xfrm>
          </p:grpSpPr>
          <p:sp>
            <p:nvSpPr>
              <p:cNvPr id="90"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91" name="RGB 226/129/137"/>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226/129/137</a:t>
                </a:r>
              </a:p>
            </p:txBody>
          </p:sp>
        </p:grpSp>
        <p:grpSp>
          <p:nvGrpSpPr>
            <p:cNvPr id="95" name="矩形 13"/>
            <p:cNvGrpSpPr/>
            <p:nvPr/>
          </p:nvGrpSpPr>
          <p:grpSpPr>
            <a:xfrm>
              <a:off x="994599" y="585561"/>
              <a:ext cx="476165" cy="399696"/>
              <a:chOff x="0" y="-2"/>
              <a:chExt cx="476163" cy="399694"/>
            </a:xfrm>
          </p:grpSpPr>
          <p:sp>
            <p:nvSpPr>
              <p:cNvPr id="93"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94" name="RGB 226/129/152"/>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226/129/152</a:t>
                </a:r>
              </a:p>
            </p:txBody>
          </p:sp>
        </p:grpSp>
        <p:grpSp>
          <p:nvGrpSpPr>
            <p:cNvPr id="98" name="矩形 13"/>
            <p:cNvGrpSpPr/>
            <p:nvPr/>
          </p:nvGrpSpPr>
          <p:grpSpPr>
            <a:xfrm>
              <a:off x="1481249" y="1196844"/>
              <a:ext cx="476164" cy="399696"/>
              <a:chOff x="0" y="-1"/>
              <a:chExt cx="476163" cy="399694"/>
            </a:xfrm>
          </p:grpSpPr>
          <p:sp>
            <p:nvSpPr>
              <p:cNvPr id="96"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97" name="RGB 235/179/204"/>
              <p:cNvSpPr txBox="1"/>
              <p:nvPr/>
            </p:nvSpPr>
            <p:spPr>
              <a:xfrm>
                <a:off x="0" y="127037"/>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235/179/204</a:t>
                </a:r>
              </a:p>
            </p:txBody>
          </p:sp>
        </p:grpSp>
        <p:grpSp>
          <p:nvGrpSpPr>
            <p:cNvPr id="101" name="矩形 13"/>
            <p:cNvGrpSpPr/>
            <p:nvPr/>
          </p:nvGrpSpPr>
          <p:grpSpPr>
            <a:xfrm>
              <a:off x="1481249" y="1641529"/>
              <a:ext cx="476164" cy="399696"/>
              <a:chOff x="0" y="-2"/>
              <a:chExt cx="476163" cy="399694"/>
            </a:xfrm>
          </p:grpSpPr>
          <p:sp>
            <p:nvSpPr>
              <p:cNvPr id="99"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00" name="RGB 216/179/179"/>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216/179/179</a:t>
                </a:r>
              </a:p>
            </p:txBody>
          </p:sp>
        </p:grpSp>
        <p:grpSp>
          <p:nvGrpSpPr>
            <p:cNvPr id="104" name="矩形 13"/>
            <p:cNvGrpSpPr/>
            <p:nvPr/>
          </p:nvGrpSpPr>
          <p:grpSpPr>
            <a:xfrm>
              <a:off x="1481249" y="2088200"/>
              <a:ext cx="476164" cy="399696"/>
              <a:chOff x="0" y="-2"/>
              <a:chExt cx="476163" cy="399694"/>
            </a:xfrm>
          </p:grpSpPr>
          <p:sp>
            <p:nvSpPr>
              <p:cNvPr id="102"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endParaRPr sz="375"/>
              </a:p>
            </p:txBody>
          </p:sp>
          <p:sp>
            <p:nvSpPr>
              <p:cNvPr id="103" name="RGB 250/211/187"/>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250/211/187</a:t>
                </a:r>
              </a:p>
            </p:txBody>
          </p:sp>
        </p:grpSp>
        <p:grpSp>
          <p:nvGrpSpPr>
            <p:cNvPr id="107" name="矩形 13"/>
            <p:cNvGrpSpPr/>
            <p:nvPr/>
          </p:nvGrpSpPr>
          <p:grpSpPr>
            <a:xfrm>
              <a:off x="1487163" y="2960865"/>
              <a:ext cx="476164" cy="399696"/>
              <a:chOff x="0" y="-2"/>
              <a:chExt cx="476163" cy="399694"/>
            </a:xfrm>
          </p:grpSpPr>
          <p:sp>
            <p:nvSpPr>
              <p:cNvPr id="105"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06" name="RGB 208/232/19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208/232/196</a:t>
                </a:r>
              </a:p>
            </p:txBody>
          </p:sp>
        </p:grpSp>
        <p:grpSp>
          <p:nvGrpSpPr>
            <p:cNvPr id="110" name="矩形 13"/>
            <p:cNvGrpSpPr/>
            <p:nvPr/>
          </p:nvGrpSpPr>
          <p:grpSpPr>
            <a:xfrm>
              <a:off x="1485818" y="2520748"/>
              <a:ext cx="476164" cy="399696"/>
              <a:chOff x="0" y="-2"/>
              <a:chExt cx="476163" cy="399694"/>
            </a:xfrm>
          </p:grpSpPr>
          <p:sp>
            <p:nvSpPr>
              <p:cNvPr id="108"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09" name="RGB 254/238/193"/>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254/238/193</a:t>
                </a:r>
              </a:p>
            </p:txBody>
          </p:sp>
        </p:grpSp>
        <p:grpSp>
          <p:nvGrpSpPr>
            <p:cNvPr id="113" name="矩形 13"/>
            <p:cNvGrpSpPr/>
            <p:nvPr/>
          </p:nvGrpSpPr>
          <p:grpSpPr>
            <a:xfrm>
              <a:off x="1485818" y="3399842"/>
              <a:ext cx="476164" cy="399696"/>
              <a:chOff x="0" y="-2"/>
              <a:chExt cx="476163" cy="399694"/>
            </a:xfrm>
          </p:grpSpPr>
          <p:sp>
            <p:nvSpPr>
              <p:cNvPr id="111"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12" name="RGB 190/23/23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a:t>
                </a:r>
                <a:br>
                  <a:rPr sz="375"/>
                </a:br>
                <a:r>
                  <a:rPr sz="375"/>
                  <a:t>190/23/238</a:t>
                </a:r>
              </a:p>
            </p:txBody>
          </p:sp>
        </p:grpSp>
        <p:grpSp>
          <p:nvGrpSpPr>
            <p:cNvPr id="116" name="矩形 13"/>
            <p:cNvGrpSpPr/>
            <p:nvPr/>
          </p:nvGrpSpPr>
          <p:grpSpPr>
            <a:xfrm>
              <a:off x="1482190" y="144548"/>
              <a:ext cx="476164" cy="399696"/>
              <a:chOff x="0" y="-2"/>
              <a:chExt cx="476163" cy="399694"/>
            </a:xfrm>
          </p:grpSpPr>
          <p:sp>
            <p:nvSpPr>
              <p:cNvPr id="114"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15" name="RGB 239/178/184"/>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239/178/184</a:t>
                </a:r>
              </a:p>
            </p:txBody>
          </p:sp>
        </p:grpSp>
        <p:grpSp>
          <p:nvGrpSpPr>
            <p:cNvPr id="119" name="矩形 13"/>
            <p:cNvGrpSpPr/>
            <p:nvPr/>
          </p:nvGrpSpPr>
          <p:grpSpPr>
            <a:xfrm>
              <a:off x="1481805" y="585561"/>
              <a:ext cx="476164" cy="399696"/>
              <a:chOff x="0" y="-2"/>
              <a:chExt cx="476163" cy="399694"/>
            </a:xfrm>
          </p:grpSpPr>
          <p:sp>
            <p:nvSpPr>
              <p:cNvPr id="117"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18" name="RGB 238/179/193"/>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238/179/193</a:t>
                </a:r>
              </a:p>
            </p:txBody>
          </p:sp>
        </p:grpSp>
        <p:grpSp>
          <p:nvGrpSpPr>
            <p:cNvPr id="122" name="矩形 13"/>
            <p:cNvGrpSpPr/>
            <p:nvPr/>
          </p:nvGrpSpPr>
          <p:grpSpPr>
            <a:xfrm>
              <a:off x="6185" y="3837712"/>
              <a:ext cx="308966" cy="399696"/>
              <a:chOff x="0" y="-2"/>
              <a:chExt cx="308964" cy="399694"/>
            </a:xfrm>
          </p:grpSpPr>
          <p:sp>
            <p:nvSpPr>
              <p:cNvPr id="120"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21" name="RGB  35/24/21"/>
              <p:cNvSpPr txBox="1"/>
              <p:nvPr/>
            </p:nvSpPr>
            <p:spPr>
              <a:xfrm>
                <a:off x="0" y="138257"/>
                <a:ext cx="308964"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35/24/21</a:t>
                </a:r>
              </a:p>
            </p:txBody>
          </p:sp>
        </p:grpSp>
        <p:grpSp>
          <p:nvGrpSpPr>
            <p:cNvPr id="125" name="矩形 13"/>
            <p:cNvGrpSpPr/>
            <p:nvPr/>
          </p:nvGrpSpPr>
          <p:grpSpPr>
            <a:xfrm>
              <a:off x="334926" y="3837712"/>
              <a:ext cx="308966" cy="399696"/>
              <a:chOff x="0" y="-2"/>
              <a:chExt cx="308964" cy="399694"/>
            </a:xfrm>
          </p:grpSpPr>
          <p:sp>
            <p:nvSpPr>
              <p:cNvPr id="123"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24" name="RGB…"/>
              <p:cNvSpPr txBox="1"/>
              <p:nvPr/>
            </p:nvSpPr>
            <p:spPr>
              <a:xfrm>
                <a:off x="0" y="138257"/>
                <a:ext cx="308964"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89/87/87</a:t>
                </a:r>
              </a:p>
            </p:txBody>
          </p:sp>
        </p:grpSp>
        <p:grpSp>
          <p:nvGrpSpPr>
            <p:cNvPr id="128" name="矩形 13"/>
            <p:cNvGrpSpPr/>
            <p:nvPr/>
          </p:nvGrpSpPr>
          <p:grpSpPr>
            <a:xfrm>
              <a:off x="665613" y="3837712"/>
              <a:ext cx="308964" cy="399696"/>
              <a:chOff x="0" y="-2"/>
              <a:chExt cx="308963" cy="399694"/>
            </a:xfrm>
          </p:grpSpPr>
          <p:sp>
            <p:nvSpPr>
              <p:cNvPr id="126"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27" name="RGB…"/>
              <p:cNvSpPr txBox="1"/>
              <p:nvPr/>
            </p:nvSpPr>
            <p:spPr>
              <a:xfrm>
                <a:off x="0" y="106196"/>
                <a:ext cx="308963"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137/137/</a:t>
                </a:r>
                <a:br>
                  <a:rPr sz="375"/>
                </a:br>
                <a:r>
                  <a:rPr sz="375"/>
                  <a:t>137</a:t>
                </a:r>
              </a:p>
            </p:txBody>
          </p:sp>
        </p:grpSp>
        <p:grpSp>
          <p:nvGrpSpPr>
            <p:cNvPr id="131" name="矩形 13"/>
            <p:cNvGrpSpPr/>
            <p:nvPr/>
          </p:nvGrpSpPr>
          <p:grpSpPr>
            <a:xfrm>
              <a:off x="995268" y="3837712"/>
              <a:ext cx="308966" cy="399696"/>
              <a:chOff x="0" y="-2"/>
              <a:chExt cx="308964" cy="399694"/>
            </a:xfrm>
          </p:grpSpPr>
          <p:sp>
            <p:nvSpPr>
              <p:cNvPr id="129"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30" name="RGB…"/>
              <p:cNvSpPr txBox="1"/>
              <p:nvPr/>
            </p:nvSpPr>
            <p:spPr>
              <a:xfrm>
                <a:off x="0" y="106196"/>
                <a:ext cx="30896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262626"/>
                    </a:solidFill>
                    <a:latin typeface="Arial" panose="020B0604020202020204"/>
                    <a:ea typeface="Arial" panose="020B0604020202020204"/>
                    <a:cs typeface="Arial" panose="020B0604020202020204"/>
                    <a:sym typeface="Arial" panose="020B0604020202020204"/>
                  </a:defRPr>
                </a:pPr>
                <a:r>
                  <a:rPr sz="375"/>
                  <a:t>RGB</a:t>
                </a:r>
                <a:endParaRPr sz="375">
                  <a:solidFill>
                    <a:srgbClr val="FFFFFF"/>
                  </a:solidFill>
                </a:endParaRPr>
              </a:p>
              <a:p>
                <a:pPr algn="ctr">
                  <a:lnSpc>
                    <a:spcPts val="450"/>
                  </a:lnSpc>
                  <a:defRPr sz="500" b="1">
                    <a:solidFill>
                      <a:srgbClr val="262626"/>
                    </a:solidFill>
                    <a:latin typeface="Arial" panose="020B0604020202020204"/>
                    <a:ea typeface="Arial" panose="020B0604020202020204"/>
                    <a:cs typeface="Arial" panose="020B0604020202020204"/>
                    <a:sym typeface="Arial" panose="020B0604020202020204"/>
                  </a:defRPr>
                </a:pPr>
                <a:r>
                  <a:rPr sz="375"/>
                  <a:t>181/181/</a:t>
                </a:r>
                <a:br>
                  <a:rPr sz="375"/>
                </a:br>
                <a:r>
                  <a:rPr sz="375"/>
                  <a:t>181</a:t>
                </a:r>
              </a:p>
            </p:txBody>
          </p:sp>
        </p:grpSp>
        <p:grpSp>
          <p:nvGrpSpPr>
            <p:cNvPr id="134" name="矩形 13"/>
            <p:cNvGrpSpPr/>
            <p:nvPr/>
          </p:nvGrpSpPr>
          <p:grpSpPr>
            <a:xfrm>
              <a:off x="1322100" y="3837712"/>
              <a:ext cx="308966" cy="399696"/>
              <a:chOff x="0" y="-2"/>
              <a:chExt cx="308964" cy="399694"/>
            </a:xfrm>
          </p:grpSpPr>
          <p:sp>
            <p:nvSpPr>
              <p:cNvPr id="132"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33" name="RGB 221/221/ 221"/>
              <p:cNvSpPr txBox="1"/>
              <p:nvPr/>
            </p:nvSpPr>
            <p:spPr>
              <a:xfrm>
                <a:off x="0" y="106196"/>
                <a:ext cx="30896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 221/221/</a:t>
                </a:r>
                <a:br>
                  <a:rPr sz="375"/>
                </a:br>
                <a:r>
                  <a:rPr sz="375"/>
                  <a:t>221</a:t>
                </a:r>
              </a:p>
            </p:txBody>
          </p:sp>
        </p:grpSp>
        <p:grpSp>
          <p:nvGrpSpPr>
            <p:cNvPr id="137" name="矩形 13"/>
            <p:cNvGrpSpPr/>
            <p:nvPr/>
          </p:nvGrpSpPr>
          <p:grpSpPr>
            <a:xfrm>
              <a:off x="1648175" y="3837712"/>
              <a:ext cx="308966" cy="399696"/>
              <a:chOff x="0" y="-2"/>
              <a:chExt cx="308964" cy="399694"/>
            </a:xfrm>
          </p:grpSpPr>
          <p:sp>
            <p:nvSpPr>
              <p:cNvPr id="135"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36" name="RGB…"/>
              <p:cNvSpPr txBox="1"/>
              <p:nvPr/>
            </p:nvSpPr>
            <p:spPr>
              <a:xfrm>
                <a:off x="3175" y="106196"/>
                <a:ext cx="30261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a:t>
                </a:r>
                <a:endParaRPr sz="375">
                  <a:solidFill>
                    <a:srgbClr val="FFFFFF"/>
                  </a:solidFill>
                </a:endParaRPr>
              </a:p>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255/255/</a:t>
                </a:r>
                <a:br>
                  <a:rPr sz="375"/>
                </a:br>
                <a:r>
                  <a:rPr sz="375"/>
                  <a:t>255</a:t>
                </a:r>
              </a:p>
            </p:txBody>
          </p:sp>
        </p:grpSp>
      </p:grpSp>
      <p:pic>
        <p:nvPicPr>
          <p:cNvPr id="140" name="图片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41" name="图片 14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0"/>
            <a:ext cx="377298" cy="515743"/>
          </a:xfrm>
          <a:prstGeom prst="rect">
            <a:avLst/>
          </a:prstGeom>
        </p:spPr>
      </p:pic>
      <p:cxnSp>
        <p:nvCxnSpPr>
          <p:cNvPr id="142" name="直接连接符 141"/>
          <p:cNvCxnSpPr/>
          <p:nvPr userDrawn="1"/>
        </p:nvCxnSpPr>
        <p:spPr>
          <a:xfrm>
            <a:off x="8420194" y="243756"/>
            <a:ext cx="0" cy="357485"/>
          </a:xfrm>
          <a:prstGeom prst="line">
            <a:avLst/>
          </a:prstGeom>
          <a:ln w="38100"/>
        </p:spPr>
        <p:style>
          <a:lnRef idx="3">
            <a:schemeClr val="dk1"/>
          </a:lnRef>
          <a:fillRef idx="0">
            <a:schemeClr val="dk1"/>
          </a:fillRef>
          <a:effectRef idx="2">
            <a:schemeClr val="dk1"/>
          </a:effectRef>
          <a:fontRef idx="minor">
            <a:schemeClr val="tx1"/>
          </a:fontRef>
        </p:style>
      </p:cxnSp>
      <p:grpSp>
        <p:nvGrpSpPr>
          <p:cNvPr id="143" name="成组"/>
          <p:cNvGrpSpPr/>
          <p:nvPr userDrawn="1"/>
        </p:nvGrpSpPr>
        <p:grpSpPr>
          <a:xfrm>
            <a:off x="100430" y="267358"/>
            <a:ext cx="653951" cy="711050"/>
            <a:chOff x="0" y="0"/>
            <a:chExt cx="1021840" cy="771888"/>
          </a:xfrm>
        </p:grpSpPr>
        <p:pic>
          <p:nvPicPr>
            <p:cNvPr id="144" name="图像" descr="图像"/>
            <p:cNvPicPr>
              <a:picLocks noChangeAspect="1"/>
            </p:cNvPicPr>
            <p:nvPr/>
          </p:nvPicPr>
          <p:blipFill>
            <a:blip r:embed="rId5">
              <a:alphaModFix amt="64196"/>
            </a:blip>
            <a:stretch>
              <a:fillRect/>
            </a:stretch>
          </p:blipFill>
          <p:spPr>
            <a:xfrm>
              <a:off x="367494" y="89520"/>
              <a:ext cx="559987" cy="592848"/>
            </a:xfrm>
            <a:prstGeom prst="rect">
              <a:avLst/>
            </a:prstGeom>
            <a:ln w="12700" cap="flat">
              <a:noFill/>
              <a:miter lim="400000"/>
              <a:headEnd/>
              <a:tailEnd/>
            </a:ln>
            <a:effectLst/>
          </p:spPr>
        </p:pic>
        <p:pic>
          <p:nvPicPr>
            <p:cNvPr id="145" name="图像" descr="图像"/>
            <p:cNvPicPr>
              <a:picLocks noChangeAspect="1"/>
            </p:cNvPicPr>
            <p:nvPr/>
          </p:nvPicPr>
          <p:blipFill>
            <a:blip r:embed="rId5"/>
            <a:stretch>
              <a:fillRect/>
            </a:stretch>
          </p:blipFill>
          <p:spPr>
            <a:xfrm>
              <a:off x="-1" y="-1"/>
              <a:ext cx="729104" cy="771890"/>
            </a:xfrm>
            <a:prstGeom prst="rect">
              <a:avLst/>
            </a:prstGeom>
            <a:ln w="12700" cap="flat">
              <a:noFill/>
              <a:miter lim="400000"/>
              <a:headEnd/>
              <a:tailEnd/>
            </a:ln>
            <a:effectLst/>
          </p:spPr>
        </p:pic>
        <p:pic>
          <p:nvPicPr>
            <p:cNvPr id="146" name="图像" descr="图像"/>
            <p:cNvPicPr>
              <a:picLocks noChangeAspect="1"/>
            </p:cNvPicPr>
            <p:nvPr/>
          </p:nvPicPr>
          <p:blipFill>
            <a:blip r:embed="rId6"/>
            <a:stretch>
              <a:fillRect/>
            </a:stretch>
          </p:blipFill>
          <p:spPr>
            <a:xfrm>
              <a:off x="825413" y="289017"/>
              <a:ext cx="196428" cy="193854"/>
            </a:xfrm>
            <a:prstGeom prst="rect">
              <a:avLst/>
            </a:prstGeom>
            <a:ln w="12700" cap="flat">
              <a:noFill/>
              <a:miter lim="400000"/>
              <a:headEnd/>
              <a:tailEnd/>
            </a:ln>
            <a:effectLst/>
          </p:spPr>
        </p:pic>
      </p:grpSp>
    </p:spTree>
    <p:extLst>
      <p:ext uri="{BB962C8B-B14F-4D97-AF65-F5344CB8AC3E}">
        <p14:creationId xmlns:p14="http://schemas.microsoft.com/office/powerpoint/2010/main" val="2985348117"/>
      </p:ext>
    </p:extLst>
  </p:cSld>
  <p:clrMapOvr>
    <a:masterClrMapping/>
  </p:clrMapOvr>
  <p:transition spd="med"/>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tx">
  <p:cSld name="11_Title Slide">
    <p:spTree>
      <p:nvGrpSpPr>
        <p:cNvPr id="1" name=""/>
        <p:cNvGrpSpPr/>
        <p:nvPr/>
      </p:nvGrpSpPr>
      <p:grpSpPr>
        <a:xfrm>
          <a:off x="0" y="0"/>
          <a:ext cx="0" cy="0"/>
          <a:chOff x="0" y="0"/>
          <a:chExt cx="0" cy="0"/>
        </a:xfrm>
      </p:grpSpPr>
      <p:grpSp>
        <p:nvGrpSpPr>
          <p:cNvPr id="263" name="Group 87"/>
          <p:cNvGrpSpPr/>
          <p:nvPr/>
        </p:nvGrpSpPr>
        <p:grpSpPr>
          <a:xfrm>
            <a:off x="9217851" y="2656167"/>
            <a:ext cx="1472498" cy="4202742"/>
            <a:chOff x="-1" y="34667"/>
            <a:chExt cx="1963328" cy="4202741"/>
          </a:xfrm>
        </p:grpSpPr>
        <p:grpSp>
          <p:nvGrpSpPr>
            <p:cNvPr id="149" name="矩形 13"/>
            <p:cNvGrpSpPr/>
            <p:nvPr/>
          </p:nvGrpSpPr>
          <p:grpSpPr>
            <a:xfrm>
              <a:off x="7528" y="1196844"/>
              <a:ext cx="476165" cy="399696"/>
              <a:chOff x="0" y="-1"/>
              <a:chExt cx="476163" cy="399694"/>
            </a:xfrm>
          </p:grpSpPr>
          <p:sp>
            <p:nvSpPr>
              <p:cNvPr id="147"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48" name="RGB 196/0/84"/>
              <p:cNvSpPr txBox="1"/>
              <p:nvPr/>
            </p:nvSpPr>
            <p:spPr>
              <a:xfrm>
                <a:off x="0" y="138258"/>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196/0/84</a:t>
                </a:r>
              </a:p>
            </p:txBody>
          </p:sp>
        </p:grpSp>
        <p:sp>
          <p:nvSpPr>
            <p:cNvPr id="150" name="文本框 15"/>
            <p:cNvSpPr txBox="1"/>
            <p:nvPr/>
          </p:nvSpPr>
          <p:spPr>
            <a:xfrm>
              <a:off x="5315" y="1083441"/>
              <a:ext cx="633258" cy="92333"/>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600"/>
                <a:t>公司辅助色</a:t>
              </a:r>
            </a:p>
          </p:txBody>
        </p:sp>
        <p:grpSp>
          <p:nvGrpSpPr>
            <p:cNvPr id="153" name="矩形 13"/>
            <p:cNvGrpSpPr/>
            <p:nvPr/>
          </p:nvGrpSpPr>
          <p:grpSpPr>
            <a:xfrm>
              <a:off x="505809" y="1196844"/>
              <a:ext cx="476164" cy="399696"/>
              <a:chOff x="0" y="-1"/>
              <a:chExt cx="476163" cy="399694"/>
            </a:xfrm>
          </p:grpSpPr>
          <p:sp>
            <p:nvSpPr>
              <p:cNvPr id="151"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52" name="RGB 203/55/120"/>
              <p:cNvSpPr txBox="1"/>
              <p:nvPr/>
            </p:nvSpPr>
            <p:spPr>
              <a:xfrm>
                <a:off x="0" y="138258"/>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203/55/120</a:t>
                </a:r>
              </a:p>
            </p:txBody>
          </p:sp>
        </p:grpSp>
        <p:grpSp>
          <p:nvGrpSpPr>
            <p:cNvPr id="156" name="矩形 13"/>
            <p:cNvGrpSpPr/>
            <p:nvPr/>
          </p:nvGrpSpPr>
          <p:grpSpPr>
            <a:xfrm>
              <a:off x="7528" y="2080505"/>
              <a:ext cx="476165" cy="399696"/>
              <a:chOff x="0" y="-2"/>
              <a:chExt cx="476163" cy="399694"/>
            </a:xfrm>
          </p:grpSpPr>
          <p:sp>
            <p:nvSpPr>
              <p:cNvPr id="154"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55" name="RGB 237/109/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237/109/0</a:t>
                </a:r>
              </a:p>
            </p:txBody>
          </p:sp>
        </p:grpSp>
        <p:grpSp>
          <p:nvGrpSpPr>
            <p:cNvPr id="159" name="矩形 13"/>
            <p:cNvGrpSpPr/>
            <p:nvPr/>
          </p:nvGrpSpPr>
          <p:grpSpPr>
            <a:xfrm>
              <a:off x="505809" y="1641529"/>
              <a:ext cx="476164" cy="399696"/>
              <a:chOff x="0" y="-2"/>
              <a:chExt cx="476163" cy="399694"/>
            </a:xfrm>
          </p:grpSpPr>
          <p:sp>
            <p:nvSpPr>
              <p:cNvPr id="157"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58" name="RGB 153/54/54"/>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153/54/54</a:t>
                </a:r>
              </a:p>
            </p:txBody>
          </p:sp>
        </p:grpSp>
        <p:grpSp>
          <p:nvGrpSpPr>
            <p:cNvPr id="162" name="矩形 13"/>
            <p:cNvGrpSpPr/>
            <p:nvPr/>
          </p:nvGrpSpPr>
          <p:grpSpPr>
            <a:xfrm>
              <a:off x="7528" y="2960865"/>
              <a:ext cx="476165" cy="399696"/>
              <a:chOff x="0" y="-2"/>
              <a:chExt cx="476163" cy="399694"/>
            </a:xfrm>
          </p:grpSpPr>
          <p:sp>
            <p:nvSpPr>
              <p:cNvPr id="160"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61" name="RGB  98/178/4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98/178/48</a:t>
                </a:r>
              </a:p>
            </p:txBody>
          </p:sp>
        </p:grpSp>
        <p:grpSp>
          <p:nvGrpSpPr>
            <p:cNvPr id="165" name="矩形 13"/>
            <p:cNvGrpSpPr/>
            <p:nvPr/>
          </p:nvGrpSpPr>
          <p:grpSpPr>
            <a:xfrm>
              <a:off x="505809" y="2088200"/>
              <a:ext cx="476164" cy="399696"/>
              <a:chOff x="0" y="-2"/>
              <a:chExt cx="476163" cy="399694"/>
            </a:xfrm>
          </p:grpSpPr>
          <p:sp>
            <p:nvSpPr>
              <p:cNvPr id="163"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endParaRPr sz="375"/>
              </a:p>
            </p:txBody>
          </p:sp>
          <p:sp>
            <p:nvSpPr>
              <p:cNvPr id="164" name="RGB 242/137/6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242/137/68</a:t>
                </a:r>
              </a:p>
            </p:txBody>
          </p:sp>
        </p:grpSp>
        <p:grpSp>
          <p:nvGrpSpPr>
            <p:cNvPr id="168" name="矩形 13"/>
            <p:cNvGrpSpPr/>
            <p:nvPr/>
          </p:nvGrpSpPr>
          <p:grpSpPr>
            <a:xfrm>
              <a:off x="5626" y="144548"/>
              <a:ext cx="476165" cy="399696"/>
              <a:chOff x="0" y="-2"/>
              <a:chExt cx="476163" cy="399694"/>
            </a:xfrm>
          </p:grpSpPr>
          <p:sp>
            <p:nvSpPr>
              <p:cNvPr id="166"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67" name="PANTONE 185C…"/>
              <p:cNvSpPr txBox="1"/>
              <p:nvPr/>
            </p:nvSpPr>
            <p:spPr>
              <a:xfrm>
                <a:off x="0" y="74137"/>
                <a:ext cx="476163" cy="25141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PANTONE 185C</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199/0/11  </a:t>
                </a:r>
              </a:p>
            </p:txBody>
          </p:sp>
        </p:grpSp>
        <p:sp>
          <p:nvSpPr>
            <p:cNvPr id="169" name="文本框 15"/>
            <p:cNvSpPr txBox="1"/>
            <p:nvPr/>
          </p:nvSpPr>
          <p:spPr>
            <a:xfrm>
              <a:off x="-1" y="34667"/>
              <a:ext cx="437044" cy="92333"/>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600"/>
                <a:t>公司色</a:t>
              </a:r>
            </a:p>
          </p:txBody>
        </p:sp>
        <p:grpSp>
          <p:nvGrpSpPr>
            <p:cNvPr id="172" name="矩形 13"/>
            <p:cNvGrpSpPr/>
            <p:nvPr/>
          </p:nvGrpSpPr>
          <p:grpSpPr>
            <a:xfrm>
              <a:off x="5241" y="585561"/>
              <a:ext cx="476165" cy="399696"/>
              <a:chOff x="0" y="-2"/>
              <a:chExt cx="476163" cy="399694"/>
            </a:xfrm>
          </p:grpSpPr>
          <p:sp>
            <p:nvSpPr>
              <p:cNvPr id="170"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71" name="PANTONE 186C…"/>
              <p:cNvSpPr txBox="1"/>
              <p:nvPr/>
            </p:nvSpPr>
            <p:spPr>
              <a:xfrm>
                <a:off x="0" y="74137"/>
                <a:ext cx="476163" cy="25141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PANTONE 186C</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200/16/46  </a:t>
                </a:r>
              </a:p>
            </p:txBody>
          </p:sp>
        </p:grpSp>
        <p:grpSp>
          <p:nvGrpSpPr>
            <p:cNvPr id="175" name="矩形 13"/>
            <p:cNvGrpSpPr/>
            <p:nvPr/>
          </p:nvGrpSpPr>
          <p:grpSpPr>
            <a:xfrm>
              <a:off x="6182" y="1637086"/>
              <a:ext cx="476165" cy="399696"/>
              <a:chOff x="0" y="-2"/>
              <a:chExt cx="476163" cy="399694"/>
            </a:xfrm>
          </p:grpSpPr>
          <p:sp>
            <p:nvSpPr>
              <p:cNvPr id="173"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74" name="RGB 127/0/1"/>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127/0/1</a:t>
                </a:r>
              </a:p>
            </p:txBody>
          </p:sp>
        </p:grpSp>
        <p:grpSp>
          <p:nvGrpSpPr>
            <p:cNvPr id="178" name="矩形 13"/>
            <p:cNvGrpSpPr/>
            <p:nvPr/>
          </p:nvGrpSpPr>
          <p:grpSpPr>
            <a:xfrm>
              <a:off x="6182" y="2520748"/>
              <a:ext cx="476165" cy="399696"/>
              <a:chOff x="0" y="-2"/>
              <a:chExt cx="476163" cy="399694"/>
            </a:xfrm>
          </p:grpSpPr>
          <p:sp>
            <p:nvSpPr>
              <p:cNvPr id="176"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77" name="RGB 52/200/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52/200/0</a:t>
                </a:r>
              </a:p>
            </p:txBody>
          </p:sp>
        </p:grpSp>
        <p:grpSp>
          <p:nvGrpSpPr>
            <p:cNvPr id="181" name="矩形 13"/>
            <p:cNvGrpSpPr/>
            <p:nvPr/>
          </p:nvGrpSpPr>
          <p:grpSpPr>
            <a:xfrm>
              <a:off x="6182" y="3399842"/>
              <a:ext cx="476165" cy="399696"/>
              <a:chOff x="0" y="-2"/>
              <a:chExt cx="476163" cy="399694"/>
            </a:xfrm>
          </p:grpSpPr>
          <p:sp>
            <p:nvSpPr>
              <p:cNvPr id="179"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80" name="RGB  48/181/197"/>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48/181/197</a:t>
                </a:r>
              </a:p>
            </p:txBody>
          </p:sp>
        </p:grpSp>
        <p:grpSp>
          <p:nvGrpSpPr>
            <p:cNvPr id="184" name="矩形 13"/>
            <p:cNvGrpSpPr/>
            <p:nvPr/>
          </p:nvGrpSpPr>
          <p:grpSpPr>
            <a:xfrm>
              <a:off x="511723" y="2960865"/>
              <a:ext cx="476164" cy="399696"/>
              <a:chOff x="0" y="-2"/>
              <a:chExt cx="476163" cy="399694"/>
            </a:xfrm>
          </p:grpSpPr>
          <p:sp>
            <p:nvSpPr>
              <p:cNvPr id="182"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83" name="RGB 129/193/95"/>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129/193/95</a:t>
                </a:r>
              </a:p>
            </p:txBody>
          </p:sp>
        </p:grpSp>
        <p:grpSp>
          <p:nvGrpSpPr>
            <p:cNvPr id="187" name="矩形 13"/>
            <p:cNvGrpSpPr/>
            <p:nvPr/>
          </p:nvGrpSpPr>
          <p:grpSpPr>
            <a:xfrm>
              <a:off x="510377" y="2520748"/>
              <a:ext cx="476164" cy="399696"/>
              <a:chOff x="0" y="-2"/>
              <a:chExt cx="476163" cy="399694"/>
            </a:xfrm>
          </p:grpSpPr>
          <p:sp>
            <p:nvSpPr>
              <p:cNvPr id="185"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86" name="RGB 253/211/81"/>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253/211/81</a:t>
                </a:r>
              </a:p>
            </p:txBody>
          </p:sp>
        </p:grpSp>
        <p:grpSp>
          <p:nvGrpSpPr>
            <p:cNvPr id="190" name="矩形 13"/>
            <p:cNvGrpSpPr/>
            <p:nvPr/>
          </p:nvGrpSpPr>
          <p:grpSpPr>
            <a:xfrm>
              <a:off x="510377" y="3399842"/>
              <a:ext cx="476164" cy="399696"/>
              <a:chOff x="0" y="-2"/>
              <a:chExt cx="476163" cy="399694"/>
            </a:xfrm>
          </p:grpSpPr>
          <p:sp>
            <p:nvSpPr>
              <p:cNvPr id="188"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89" name="RGB  86/196/21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86/196/210</a:t>
                </a:r>
              </a:p>
            </p:txBody>
          </p:sp>
        </p:grpSp>
        <p:grpSp>
          <p:nvGrpSpPr>
            <p:cNvPr id="193" name="矩形 13"/>
            <p:cNvGrpSpPr/>
            <p:nvPr/>
          </p:nvGrpSpPr>
          <p:grpSpPr>
            <a:xfrm>
              <a:off x="506750" y="144548"/>
              <a:ext cx="476164" cy="399696"/>
              <a:chOff x="0" y="-2"/>
              <a:chExt cx="476163" cy="399694"/>
            </a:xfrm>
          </p:grpSpPr>
          <p:sp>
            <p:nvSpPr>
              <p:cNvPr id="191"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92" name="RGB  211/57/65"/>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211/57/65</a:t>
                </a:r>
              </a:p>
            </p:txBody>
          </p:sp>
        </p:grpSp>
        <p:grpSp>
          <p:nvGrpSpPr>
            <p:cNvPr id="196" name="矩形 13"/>
            <p:cNvGrpSpPr/>
            <p:nvPr/>
          </p:nvGrpSpPr>
          <p:grpSpPr>
            <a:xfrm>
              <a:off x="506365" y="585561"/>
              <a:ext cx="476164" cy="399696"/>
              <a:chOff x="0" y="-2"/>
              <a:chExt cx="476163" cy="399694"/>
            </a:xfrm>
          </p:grpSpPr>
          <p:sp>
            <p:nvSpPr>
              <p:cNvPr id="194"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95" name="RGB…"/>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211/56/89</a:t>
                </a:r>
              </a:p>
            </p:txBody>
          </p:sp>
        </p:grpSp>
        <p:grpSp>
          <p:nvGrpSpPr>
            <p:cNvPr id="199" name="矩形 13"/>
            <p:cNvGrpSpPr/>
            <p:nvPr/>
          </p:nvGrpSpPr>
          <p:grpSpPr>
            <a:xfrm>
              <a:off x="994044" y="1196844"/>
              <a:ext cx="476165" cy="399696"/>
              <a:chOff x="0" y="-1"/>
              <a:chExt cx="476163" cy="399694"/>
            </a:xfrm>
          </p:grpSpPr>
          <p:sp>
            <p:nvSpPr>
              <p:cNvPr id="197"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198" name="RGB 221/128/170"/>
              <p:cNvSpPr txBox="1"/>
              <p:nvPr/>
            </p:nvSpPr>
            <p:spPr>
              <a:xfrm>
                <a:off x="0" y="127037"/>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221/128/170</a:t>
                </a:r>
              </a:p>
            </p:txBody>
          </p:sp>
        </p:grpSp>
        <p:grpSp>
          <p:nvGrpSpPr>
            <p:cNvPr id="202" name="矩形 13"/>
            <p:cNvGrpSpPr/>
            <p:nvPr/>
          </p:nvGrpSpPr>
          <p:grpSpPr>
            <a:xfrm>
              <a:off x="994044" y="1641529"/>
              <a:ext cx="476165" cy="399696"/>
              <a:chOff x="0" y="-2"/>
              <a:chExt cx="476163" cy="399694"/>
            </a:xfrm>
          </p:grpSpPr>
          <p:sp>
            <p:nvSpPr>
              <p:cNvPr id="200"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01" name="RGB 191/128/130"/>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191/128/130</a:t>
                </a:r>
              </a:p>
            </p:txBody>
          </p:sp>
        </p:grpSp>
        <p:grpSp>
          <p:nvGrpSpPr>
            <p:cNvPr id="205" name="矩形 13"/>
            <p:cNvGrpSpPr/>
            <p:nvPr/>
          </p:nvGrpSpPr>
          <p:grpSpPr>
            <a:xfrm>
              <a:off x="994044" y="2088200"/>
              <a:ext cx="476165" cy="399696"/>
              <a:chOff x="0" y="-2"/>
              <a:chExt cx="476163" cy="399694"/>
            </a:xfrm>
          </p:grpSpPr>
          <p:sp>
            <p:nvSpPr>
              <p:cNvPr id="203"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endParaRPr sz="375"/>
              </a:p>
            </p:txBody>
          </p:sp>
          <p:sp>
            <p:nvSpPr>
              <p:cNvPr id="204" name="RGB 246/183/140"/>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246/183/140</a:t>
                </a:r>
              </a:p>
            </p:txBody>
          </p:sp>
        </p:grpSp>
        <p:grpSp>
          <p:nvGrpSpPr>
            <p:cNvPr id="208" name="矩形 13"/>
            <p:cNvGrpSpPr/>
            <p:nvPr/>
          </p:nvGrpSpPr>
          <p:grpSpPr>
            <a:xfrm>
              <a:off x="999959" y="2960865"/>
              <a:ext cx="476164" cy="399696"/>
              <a:chOff x="0" y="-2"/>
              <a:chExt cx="476163" cy="399694"/>
            </a:xfrm>
          </p:grpSpPr>
          <p:sp>
            <p:nvSpPr>
              <p:cNvPr id="206"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07" name="RGB 176/216/15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176/216/156</a:t>
                </a:r>
              </a:p>
            </p:txBody>
          </p:sp>
        </p:grpSp>
        <p:grpSp>
          <p:nvGrpSpPr>
            <p:cNvPr id="211" name="矩形 13"/>
            <p:cNvGrpSpPr/>
            <p:nvPr/>
          </p:nvGrpSpPr>
          <p:grpSpPr>
            <a:xfrm>
              <a:off x="998613" y="2520748"/>
              <a:ext cx="476164" cy="399696"/>
              <a:chOff x="0" y="-2"/>
              <a:chExt cx="476163" cy="399694"/>
            </a:xfrm>
          </p:grpSpPr>
          <p:sp>
            <p:nvSpPr>
              <p:cNvPr id="209"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10" name="RGB 253/227/181"/>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253/227/181</a:t>
                </a:r>
              </a:p>
            </p:txBody>
          </p:sp>
        </p:grpSp>
        <p:grpSp>
          <p:nvGrpSpPr>
            <p:cNvPr id="214" name="矩形 13"/>
            <p:cNvGrpSpPr/>
            <p:nvPr/>
          </p:nvGrpSpPr>
          <p:grpSpPr>
            <a:xfrm>
              <a:off x="998613" y="3399842"/>
              <a:ext cx="476164" cy="399696"/>
              <a:chOff x="0" y="-2"/>
              <a:chExt cx="476163" cy="399694"/>
            </a:xfrm>
          </p:grpSpPr>
          <p:sp>
            <p:nvSpPr>
              <p:cNvPr id="212"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13" name="RGB 148/218/22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148/218/226</a:t>
                </a:r>
              </a:p>
            </p:txBody>
          </p:sp>
        </p:grpSp>
        <p:grpSp>
          <p:nvGrpSpPr>
            <p:cNvPr id="217" name="矩形 13"/>
            <p:cNvGrpSpPr/>
            <p:nvPr/>
          </p:nvGrpSpPr>
          <p:grpSpPr>
            <a:xfrm>
              <a:off x="994986" y="144548"/>
              <a:ext cx="476164" cy="399696"/>
              <a:chOff x="0" y="-2"/>
              <a:chExt cx="476163" cy="399694"/>
            </a:xfrm>
          </p:grpSpPr>
          <p:sp>
            <p:nvSpPr>
              <p:cNvPr id="215"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16" name="RGB 226/129/137"/>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226/129/137</a:t>
                </a:r>
              </a:p>
            </p:txBody>
          </p:sp>
        </p:grpSp>
        <p:grpSp>
          <p:nvGrpSpPr>
            <p:cNvPr id="220" name="矩形 13"/>
            <p:cNvGrpSpPr/>
            <p:nvPr/>
          </p:nvGrpSpPr>
          <p:grpSpPr>
            <a:xfrm>
              <a:off x="994599" y="585561"/>
              <a:ext cx="476165" cy="399696"/>
              <a:chOff x="0" y="-2"/>
              <a:chExt cx="476163" cy="399694"/>
            </a:xfrm>
          </p:grpSpPr>
          <p:sp>
            <p:nvSpPr>
              <p:cNvPr id="218"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19" name="RGB 226/129/152"/>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226/129/152</a:t>
                </a:r>
              </a:p>
            </p:txBody>
          </p:sp>
        </p:grpSp>
        <p:grpSp>
          <p:nvGrpSpPr>
            <p:cNvPr id="223" name="矩形 13"/>
            <p:cNvGrpSpPr/>
            <p:nvPr/>
          </p:nvGrpSpPr>
          <p:grpSpPr>
            <a:xfrm>
              <a:off x="1481249" y="1196844"/>
              <a:ext cx="476164" cy="399696"/>
              <a:chOff x="0" y="-1"/>
              <a:chExt cx="476163" cy="399694"/>
            </a:xfrm>
          </p:grpSpPr>
          <p:sp>
            <p:nvSpPr>
              <p:cNvPr id="221"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22" name="RGB 235/179/204"/>
              <p:cNvSpPr txBox="1"/>
              <p:nvPr/>
            </p:nvSpPr>
            <p:spPr>
              <a:xfrm>
                <a:off x="0" y="127037"/>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235/179/204</a:t>
                </a:r>
              </a:p>
            </p:txBody>
          </p:sp>
        </p:grpSp>
        <p:grpSp>
          <p:nvGrpSpPr>
            <p:cNvPr id="226" name="矩形 13"/>
            <p:cNvGrpSpPr/>
            <p:nvPr/>
          </p:nvGrpSpPr>
          <p:grpSpPr>
            <a:xfrm>
              <a:off x="1481249" y="1641529"/>
              <a:ext cx="476164" cy="399696"/>
              <a:chOff x="0" y="-2"/>
              <a:chExt cx="476163" cy="399694"/>
            </a:xfrm>
          </p:grpSpPr>
          <p:sp>
            <p:nvSpPr>
              <p:cNvPr id="224"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25" name="RGB 216/179/179"/>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216/179/179</a:t>
                </a:r>
              </a:p>
            </p:txBody>
          </p:sp>
        </p:grpSp>
        <p:grpSp>
          <p:nvGrpSpPr>
            <p:cNvPr id="229" name="矩形 13"/>
            <p:cNvGrpSpPr/>
            <p:nvPr/>
          </p:nvGrpSpPr>
          <p:grpSpPr>
            <a:xfrm>
              <a:off x="1481249" y="2088200"/>
              <a:ext cx="476164" cy="399696"/>
              <a:chOff x="0" y="-2"/>
              <a:chExt cx="476163" cy="399694"/>
            </a:xfrm>
          </p:grpSpPr>
          <p:sp>
            <p:nvSpPr>
              <p:cNvPr id="227"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endParaRPr sz="375"/>
              </a:p>
            </p:txBody>
          </p:sp>
          <p:sp>
            <p:nvSpPr>
              <p:cNvPr id="228" name="RGB 250/211/187"/>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250/211/187</a:t>
                </a:r>
              </a:p>
            </p:txBody>
          </p:sp>
        </p:grpSp>
        <p:grpSp>
          <p:nvGrpSpPr>
            <p:cNvPr id="232" name="矩形 13"/>
            <p:cNvGrpSpPr/>
            <p:nvPr/>
          </p:nvGrpSpPr>
          <p:grpSpPr>
            <a:xfrm>
              <a:off x="1487163" y="2960865"/>
              <a:ext cx="476164" cy="399696"/>
              <a:chOff x="0" y="-2"/>
              <a:chExt cx="476163" cy="399694"/>
            </a:xfrm>
          </p:grpSpPr>
          <p:sp>
            <p:nvSpPr>
              <p:cNvPr id="230"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31" name="RGB 208/232/19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208/232/196</a:t>
                </a:r>
              </a:p>
            </p:txBody>
          </p:sp>
        </p:grpSp>
        <p:grpSp>
          <p:nvGrpSpPr>
            <p:cNvPr id="235" name="矩形 13"/>
            <p:cNvGrpSpPr/>
            <p:nvPr/>
          </p:nvGrpSpPr>
          <p:grpSpPr>
            <a:xfrm>
              <a:off x="1485818" y="2520748"/>
              <a:ext cx="476164" cy="399696"/>
              <a:chOff x="0" y="-2"/>
              <a:chExt cx="476163" cy="399694"/>
            </a:xfrm>
          </p:grpSpPr>
          <p:sp>
            <p:nvSpPr>
              <p:cNvPr id="233"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34" name="RGB 254/238/193"/>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254/238/193</a:t>
                </a:r>
              </a:p>
            </p:txBody>
          </p:sp>
        </p:grpSp>
        <p:grpSp>
          <p:nvGrpSpPr>
            <p:cNvPr id="238" name="矩形 13"/>
            <p:cNvGrpSpPr/>
            <p:nvPr/>
          </p:nvGrpSpPr>
          <p:grpSpPr>
            <a:xfrm>
              <a:off x="1485818" y="3399842"/>
              <a:ext cx="476164" cy="399696"/>
              <a:chOff x="0" y="-2"/>
              <a:chExt cx="476163" cy="399694"/>
            </a:xfrm>
          </p:grpSpPr>
          <p:sp>
            <p:nvSpPr>
              <p:cNvPr id="236"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37" name="RGB 190/23/23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a:t>
                </a:r>
                <a:br>
                  <a:rPr sz="375"/>
                </a:br>
                <a:r>
                  <a:rPr sz="375"/>
                  <a:t>190/23/238</a:t>
                </a:r>
              </a:p>
            </p:txBody>
          </p:sp>
        </p:grpSp>
        <p:grpSp>
          <p:nvGrpSpPr>
            <p:cNvPr id="241" name="矩形 13"/>
            <p:cNvGrpSpPr/>
            <p:nvPr/>
          </p:nvGrpSpPr>
          <p:grpSpPr>
            <a:xfrm>
              <a:off x="1482190" y="144548"/>
              <a:ext cx="476164" cy="399696"/>
              <a:chOff x="0" y="-2"/>
              <a:chExt cx="476163" cy="399694"/>
            </a:xfrm>
          </p:grpSpPr>
          <p:sp>
            <p:nvSpPr>
              <p:cNvPr id="239"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40" name="RGB 239/178/184"/>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239/178/184</a:t>
                </a:r>
              </a:p>
            </p:txBody>
          </p:sp>
        </p:grpSp>
        <p:grpSp>
          <p:nvGrpSpPr>
            <p:cNvPr id="244" name="矩形 13"/>
            <p:cNvGrpSpPr/>
            <p:nvPr/>
          </p:nvGrpSpPr>
          <p:grpSpPr>
            <a:xfrm>
              <a:off x="1481805" y="585561"/>
              <a:ext cx="476164" cy="399696"/>
              <a:chOff x="0" y="-2"/>
              <a:chExt cx="476163" cy="399694"/>
            </a:xfrm>
          </p:grpSpPr>
          <p:sp>
            <p:nvSpPr>
              <p:cNvPr id="242"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43" name="RGB 238/179/193"/>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238/179/193</a:t>
                </a:r>
              </a:p>
            </p:txBody>
          </p:sp>
        </p:grpSp>
        <p:grpSp>
          <p:nvGrpSpPr>
            <p:cNvPr id="247" name="矩形 13"/>
            <p:cNvGrpSpPr/>
            <p:nvPr/>
          </p:nvGrpSpPr>
          <p:grpSpPr>
            <a:xfrm>
              <a:off x="6185" y="3837712"/>
              <a:ext cx="308966" cy="399696"/>
              <a:chOff x="0" y="-2"/>
              <a:chExt cx="308964" cy="399694"/>
            </a:xfrm>
          </p:grpSpPr>
          <p:sp>
            <p:nvSpPr>
              <p:cNvPr id="245"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46" name="RGB  35/24/21"/>
              <p:cNvSpPr txBox="1"/>
              <p:nvPr/>
            </p:nvSpPr>
            <p:spPr>
              <a:xfrm>
                <a:off x="0" y="138257"/>
                <a:ext cx="308964"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35/24/21</a:t>
                </a:r>
              </a:p>
            </p:txBody>
          </p:sp>
        </p:grpSp>
        <p:grpSp>
          <p:nvGrpSpPr>
            <p:cNvPr id="250" name="矩形 13"/>
            <p:cNvGrpSpPr/>
            <p:nvPr/>
          </p:nvGrpSpPr>
          <p:grpSpPr>
            <a:xfrm>
              <a:off x="334926" y="3837712"/>
              <a:ext cx="308966" cy="399696"/>
              <a:chOff x="0" y="-2"/>
              <a:chExt cx="308964" cy="399694"/>
            </a:xfrm>
          </p:grpSpPr>
          <p:sp>
            <p:nvSpPr>
              <p:cNvPr id="248"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49" name="RGB…"/>
              <p:cNvSpPr txBox="1"/>
              <p:nvPr/>
            </p:nvSpPr>
            <p:spPr>
              <a:xfrm>
                <a:off x="0" y="138257"/>
                <a:ext cx="308964"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89/87/87</a:t>
                </a:r>
              </a:p>
            </p:txBody>
          </p:sp>
        </p:grpSp>
        <p:grpSp>
          <p:nvGrpSpPr>
            <p:cNvPr id="253" name="矩形 13"/>
            <p:cNvGrpSpPr/>
            <p:nvPr/>
          </p:nvGrpSpPr>
          <p:grpSpPr>
            <a:xfrm>
              <a:off x="665613" y="3837712"/>
              <a:ext cx="308964" cy="399696"/>
              <a:chOff x="0" y="-2"/>
              <a:chExt cx="308963" cy="399694"/>
            </a:xfrm>
          </p:grpSpPr>
          <p:sp>
            <p:nvSpPr>
              <p:cNvPr id="251"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52" name="RGB…"/>
              <p:cNvSpPr txBox="1"/>
              <p:nvPr/>
            </p:nvSpPr>
            <p:spPr>
              <a:xfrm>
                <a:off x="0" y="106196"/>
                <a:ext cx="308963"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137/137/</a:t>
                </a:r>
                <a:br>
                  <a:rPr sz="375"/>
                </a:br>
                <a:r>
                  <a:rPr sz="375"/>
                  <a:t>137</a:t>
                </a:r>
              </a:p>
            </p:txBody>
          </p:sp>
        </p:grpSp>
        <p:grpSp>
          <p:nvGrpSpPr>
            <p:cNvPr id="256" name="矩形 13"/>
            <p:cNvGrpSpPr/>
            <p:nvPr/>
          </p:nvGrpSpPr>
          <p:grpSpPr>
            <a:xfrm>
              <a:off x="995268" y="3837712"/>
              <a:ext cx="308966" cy="399696"/>
              <a:chOff x="0" y="-2"/>
              <a:chExt cx="308964" cy="399694"/>
            </a:xfrm>
          </p:grpSpPr>
          <p:sp>
            <p:nvSpPr>
              <p:cNvPr id="254"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55" name="RGB…"/>
              <p:cNvSpPr txBox="1"/>
              <p:nvPr/>
            </p:nvSpPr>
            <p:spPr>
              <a:xfrm>
                <a:off x="0" y="106196"/>
                <a:ext cx="30896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262626"/>
                    </a:solidFill>
                    <a:latin typeface="Arial" panose="020B0604020202020204"/>
                    <a:ea typeface="Arial" panose="020B0604020202020204"/>
                    <a:cs typeface="Arial" panose="020B0604020202020204"/>
                    <a:sym typeface="Arial" panose="020B0604020202020204"/>
                  </a:defRPr>
                </a:pPr>
                <a:r>
                  <a:rPr sz="375"/>
                  <a:t>RGB</a:t>
                </a:r>
                <a:endParaRPr sz="375">
                  <a:solidFill>
                    <a:srgbClr val="FFFFFF"/>
                  </a:solidFill>
                </a:endParaRPr>
              </a:p>
              <a:p>
                <a:pPr algn="ctr">
                  <a:lnSpc>
                    <a:spcPts val="450"/>
                  </a:lnSpc>
                  <a:defRPr sz="500" b="1">
                    <a:solidFill>
                      <a:srgbClr val="262626"/>
                    </a:solidFill>
                    <a:latin typeface="Arial" panose="020B0604020202020204"/>
                    <a:ea typeface="Arial" panose="020B0604020202020204"/>
                    <a:cs typeface="Arial" panose="020B0604020202020204"/>
                    <a:sym typeface="Arial" panose="020B0604020202020204"/>
                  </a:defRPr>
                </a:pPr>
                <a:r>
                  <a:rPr sz="375"/>
                  <a:t>181/181/</a:t>
                </a:r>
                <a:br>
                  <a:rPr sz="375"/>
                </a:br>
                <a:r>
                  <a:rPr sz="375"/>
                  <a:t>181</a:t>
                </a:r>
              </a:p>
            </p:txBody>
          </p:sp>
        </p:grpSp>
        <p:grpSp>
          <p:nvGrpSpPr>
            <p:cNvPr id="259" name="矩形 13"/>
            <p:cNvGrpSpPr/>
            <p:nvPr/>
          </p:nvGrpSpPr>
          <p:grpSpPr>
            <a:xfrm>
              <a:off x="1322100" y="3837712"/>
              <a:ext cx="308966" cy="399696"/>
              <a:chOff x="0" y="-2"/>
              <a:chExt cx="308964" cy="399694"/>
            </a:xfrm>
          </p:grpSpPr>
          <p:sp>
            <p:nvSpPr>
              <p:cNvPr id="257"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58" name="RGB 221/221/ 221"/>
              <p:cNvSpPr txBox="1"/>
              <p:nvPr/>
            </p:nvSpPr>
            <p:spPr>
              <a:xfrm>
                <a:off x="0" y="106196"/>
                <a:ext cx="30896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 221/221/</a:t>
                </a:r>
                <a:br>
                  <a:rPr sz="375"/>
                </a:br>
                <a:r>
                  <a:rPr sz="375"/>
                  <a:t>221</a:t>
                </a:r>
              </a:p>
            </p:txBody>
          </p:sp>
        </p:grpSp>
        <p:grpSp>
          <p:nvGrpSpPr>
            <p:cNvPr id="262" name="矩形 13"/>
            <p:cNvGrpSpPr/>
            <p:nvPr/>
          </p:nvGrpSpPr>
          <p:grpSpPr>
            <a:xfrm>
              <a:off x="1648175" y="3837712"/>
              <a:ext cx="308966" cy="399696"/>
              <a:chOff x="0" y="-2"/>
              <a:chExt cx="308964" cy="399694"/>
            </a:xfrm>
          </p:grpSpPr>
          <p:sp>
            <p:nvSpPr>
              <p:cNvPr id="260"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61" name="RGB…"/>
              <p:cNvSpPr txBox="1"/>
              <p:nvPr/>
            </p:nvSpPr>
            <p:spPr>
              <a:xfrm>
                <a:off x="3175" y="106196"/>
                <a:ext cx="30261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a:t>
                </a:r>
                <a:endParaRPr sz="375">
                  <a:solidFill>
                    <a:srgbClr val="FFFFFF"/>
                  </a:solidFill>
                </a:endParaRPr>
              </a:p>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255/255/</a:t>
                </a:r>
                <a:br>
                  <a:rPr sz="375"/>
                </a:br>
                <a:r>
                  <a:rPr sz="375"/>
                  <a:t>255</a:t>
                </a:r>
              </a:p>
            </p:txBody>
          </p:sp>
        </p:grpSp>
      </p:grpSp>
      <p:pic>
        <p:nvPicPr>
          <p:cNvPr id="122" name="图片 1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pic>
        <p:nvPicPr>
          <p:cNvPr id="121" name="图片 1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23" name="图片 1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0"/>
            <a:ext cx="377298" cy="515743"/>
          </a:xfrm>
          <a:prstGeom prst="rect">
            <a:avLst/>
          </a:prstGeom>
        </p:spPr>
      </p:pic>
      <p:cxnSp>
        <p:nvCxnSpPr>
          <p:cNvPr id="124" name="直接连接符 123"/>
          <p:cNvCxnSpPr/>
          <p:nvPr userDrawn="1"/>
        </p:nvCxnSpPr>
        <p:spPr>
          <a:xfrm>
            <a:off x="8420194" y="243756"/>
            <a:ext cx="0" cy="357485"/>
          </a:xfrm>
          <a:prstGeom prst="line">
            <a:avLst/>
          </a:prstGeom>
          <a:ln w="38100"/>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22463920"/>
      </p:ext>
    </p:extLst>
  </p:cSld>
  <p:clrMapOvr>
    <a:masterClrMapping/>
  </p:clrMapOvr>
  <p:transition spd="med"/>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tx">
  <p:cSld name="11_Title Slide 拷贝 1">
    <p:spTree>
      <p:nvGrpSpPr>
        <p:cNvPr id="1" name=""/>
        <p:cNvGrpSpPr/>
        <p:nvPr/>
      </p:nvGrpSpPr>
      <p:grpSpPr>
        <a:xfrm>
          <a:off x="0" y="0"/>
          <a:ext cx="0" cy="0"/>
          <a:chOff x="0" y="0"/>
          <a:chExt cx="0" cy="0"/>
        </a:xfrm>
      </p:grpSpPr>
      <p:grpSp>
        <p:nvGrpSpPr>
          <p:cNvPr id="388" name="Group 87"/>
          <p:cNvGrpSpPr/>
          <p:nvPr/>
        </p:nvGrpSpPr>
        <p:grpSpPr>
          <a:xfrm>
            <a:off x="9217851" y="2656167"/>
            <a:ext cx="1472498" cy="4202742"/>
            <a:chOff x="-1" y="34667"/>
            <a:chExt cx="1963328" cy="4202741"/>
          </a:xfrm>
        </p:grpSpPr>
        <p:grpSp>
          <p:nvGrpSpPr>
            <p:cNvPr id="274" name="矩形 13"/>
            <p:cNvGrpSpPr/>
            <p:nvPr/>
          </p:nvGrpSpPr>
          <p:grpSpPr>
            <a:xfrm>
              <a:off x="7528" y="1196844"/>
              <a:ext cx="476165" cy="399696"/>
              <a:chOff x="0" y="-1"/>
              <a:chExt cx="476163" cy="399694"/>
            </a:xfrm>
          </p:grpSpPr>
          <p:sp>
            <p:nvSpPr>
              <p:cNvPr id="272"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73" name="RGB 196/0/84"/>
              <p:cNvSpPr txBox="1"/>
              <p:nvPr/>
            </p:nvSpPr>
            <p:spPr>
              <a:xfrm>
                <a:off x="0" y="138258"/>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196/0/84</a:t>
                </a:r>
              </a:p>
            </p:txBody>
          </p:sp>
        </p:grpSp>
        <p:sp>
          <p:nvSpPr>
            <p:cNvPr id="275" name="文本框 15"/>
            <p:cNvSpPr txBox="1"/>
            <p:nvPr/>
          </p:nvSpPr>
          <p:spPr>
            <a:xfrm>
              <a:off x="5315" y="1083441"/>
              <a:ext cx="633258" cy="92333"/>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600"/>
                <a:t>公司辅助色</a:t>
              </a:r>
            </a:p>
          </p:txBody>
        </p:sp>
        <p:grpSp>
          <p:nvGrpSpPr>
            <p:cNvPr id="278" name="矩形 13"/>
            <p:cNvGrpSpPr/>
            <p:nvPr/>
          </p:nvGrpSpPr>
          <p:grpSpPr>
            <a:xfrm>
              <a:off x="505809" y="1196844"/>
              <a:ext cx="476164" cy="399696"/>
              <a:chOff x="0" y="-1"/>
              <a:chExt cx="476163" cy="399694"/>
            </a:xfrm>
          </p:grpSpPr>
          <p:sp>
            <p:nvSpPr>
              <p:cNvPr id="276"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77" name="RGB 203/55/120"/>
              <p:cNvSpPr txBox="1"/>
              <p:nvPr/>
            </p:nvSpPr>
            <p:spPr>
              <a:xfrm>
                <a:off x="0" y="138258"/>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203/55/120</a:t>
                </a:r>
              </a:p>
            </p:txBody>
          </p:sp>
        </p:grpSp>
        <p:grpSp>
          <p:nvGrpSpPr>
            <p:cNvPr id="281" name="矩形 13"/>
            <p:cNvGrpSpPr/>
            <p:nvPr/>
          </p:nvGrpSpPr>
          <p:grpSpPr>
            <a:xfrm>
              <a:off x="7528" y="2080505"/>
              <a:ext cx="476165" cy="399696"/>
              <a:chOff x="0" y="-2"/>
              <a:chExt cx="476163" cy="399694"/>
            </a:xfrm>
          </p:grpSpPr>
          <p:sp>
            <p:nvSpPr>
              <p:cNvPr id="279"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80" name="RGB 237/109/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237/109/0</a:t>
                </a:r>
              </a:p>
            </p:txBody>
          </p:sp>
        </p:grpSp>
        <p:grpSp>
          <p:nvGrpSpPr>
            <p:cNvPr id="284" name="矩形 13"/>
            <p:cNvGrpSpPr/>
            <p:nvPr/>
          </p:nvGrpSpPr>
          <p:grpSpPr>
            <a:xfrm>
              <a:off x="505809" y="1641529"/>
              <a:ext cx="476164" cy="399696"/>
              <a:chOff x="0" y="-2"/>
              <a:chExt cx="476163" cy="399694"/>
            </a:xfrm>
          </p:grpSpPr>
          <p:sp>
            <p:nvSpPr>
              <p:cNvPr id="282"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83" name="RGB 153/54/54"/>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153/54/54</a:t>
                </a:r>
              </a:p>
            </p:txBody>
          </p:sp>
        </p:grpSp>
        <p:grpSp>
          <p:nvGrpSpPr>
            <p:cNvPr id="287" name="矩形 13"/>
            <p:cNvGrpSpPr/>
            <p:nvPr/>
          </p:nvGrpSpPr>
          <p:grpSpPr>
            <a:xfrm>
              <a:off x="7528" y="2960865"/>
              <a:ext cx="476165" cy="399696"/>
              <a:chOff x="0" y="-2"/>
              <a:chExt cx="476163" cy="399694"/>
            </a:xfrm>
          </p:grpSpPr>
          <p:sp>
            <p:nvSpPr>
              <p:cNvPr id="285"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86" name="RGB  98/178/4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98/178/48</a:t>
                </a:r>
              </a:p>
            </p:txBody>
          </p:sp>
        </p:grpSp>
        <p:grpSp>
          <p:nvGrpSpPr>
            <p:cNvPr id="290" name="矩形 13"/>
            <p:cNvGrpSpPr/>
            <p:nvPr/>
          </p:nvGrpSpPr>
          <p:grpSpPr>
            <a:xfrm>
              <a:off x="505809" y="2088200"/>
              <a:ext cx="476164" cy="399696"/>
              <a:chOff x="0" y="-2"/>
              <a:chExt cx="476163" cy="399694"/>
            </a:xfrm>
          </p:grpSpPr>
          <p:sp>
            <p:nvSpPr>
              <p:cNvPr id="288"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endParaRPr sz="375"/>
              </a:p>
            </p:txBody>
          </p:sp>
          <p:sp>
            <p:nvSpPr>
              <p:cNvPr id="289" name="RGB 242/137/6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242/137/68</a:t>
                </a:r>
              </a:p>
            </p:txBody>
          </p:sp>
        </p:grpSp>
        <p:grpSp>
          <p:nvGrpSpPr>
            <p:cNvPr id="293" name="矩形 13"/>
            <p:cNvGrpSpPr/>
            <p:nvPr/>
          </p:nvGrpSpPr>
          <p:grpSpPr>
            <a:xfrm>
              <a:off x="5626" y="144548"/>
              <a:ext cx="476165" cy="399696"/>
              <a:chOff x="0" y="-2"/>
              <a:chExt cx="476163" cy="399694"/>
            </a:xfrm>
          </p:grpSpPr>
          <p:sp>
            <p:nvSpPr>
              <p:cNvPr id="291"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92" name="PANTONE 185C…"/>
              <p:cNvSpPr txBox="1"/>
              <p:nvPr/>
            </p:nvSpPr>
            <p:spPr>
              <a:xfrm>
                <a:off x="0" y="74137"/>
                <a:ext cx="476163" cy="25141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PANTONE 185C</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199/0/11  </a:t>
                </a:r>
              </a:p>
            </p:txBody>
          </p:sp>
        </p:grpSp>
        <p:sp>
          <p:nvSpPr>
            <p:cNvPr id="294" name="文本框 15"/>
            <p:cNvSpPr txBox="1"/>
            <p:nvPr/>
          </p:nvSpPr>
          <p:spPr>
            <a:xfrm>
              <a:off x="-1" y="34667"/>
              <a:ext cx="437044" cy="92333"/>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600"/>
                <a:t>公司色</a:t>
              </a:r>
            </a:p>
          </p:txBody>
        </p:sp>
        <p:grpSp>
          <p:nvGrpSpPr>
            <p:cNvPr id="297" name="矩形 13"/>
            <p:cNvGrpSpPr/>
            <p:nvPr/>
          </p:nvGrpSpPr>
          <p:grpSpPr>
            <a:xfrm>
              <a:off x="5241" y="585561"/>
              <a:ext cx="476165" cy="399696"/>
              <a:chOff x="0" y="-2"/>
              <a:chExt cx="476163" cy="399694"/>
            </a:xfrm>
          </p:grpSpPr>
          <p:sp>
            <p:nvSpPr>
              <p:cNvPr id="295"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96" name="PANTONE 186C…"/>
              <p:cNvSpPr txBox="1"/>
              <p:nvPr/>
            </p:nvSpPr>
            <p:spPr>
              <a:xfrm>
                <a:off x="0" y="74137"/>
                <a:ext cx="476163" cy="25141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PANTONE 186C</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200/16/46  </a:t>
                </a:r>
              </a:p>
            </p:txBody>
          </p:sp>
        </p:grpSp>
        <p:grpSp>
          <p:nvGrpSpPr>
            <p:cNvPr id="300" name="矩形 13"/>
            <p:cNvGrpSpPr/>
            <p:nvPr/>
          </p:nvGrpSpPr>
          <p:grpSpPr>
            <a:xfrm>
              <a:off x="6182" y="1637086"/>
              <a:ext cx="476165" cy="399696"/>
              <a:chOff x="0" y="-2"/>
              <a:chExt cx="476163" cy="399694"/>
            </a:xfrm>
          </p:grpSpPr>
          <p:sp>
            <p:nvSpPr>
              <p:cNvPr id="298"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299" name="RGB 127/0/1"/>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127/0/1</a:t>
                </a:r>
              </a:p>
            </p:txBody>
          </p:sp>
        </p:grpSp>
        <p:grpSp>
          <p:nvGrpSpPr>
            <p:cNvPr id="303" name="矩形 13"/>
            <p:cNvGrpSpPr/>
            <p:nvPr/>
          </p:nvGrpSpPr>
          <p:grpSpPr>
            <a:xfrm>
              <a:off x="6182" y="2520748"/>
              <a:ext cx="476165" cy="399696"/>
              <a:chOff x="0" y="-2"/>
              <a:chExt cx="476163" cy="399694"/>
            </a:xfrm>
          </p:grpSpPr>
          <p:sp>
            <p:nvSpPr>
              <p:cNvPr id="301"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02" name="RGB 52/200/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52/200/0</a:t>
                </a:r>
              </a:p>
            </p:txBody>
          </p:sp>
        </p:grpSp>
        <p:grpSp>
          <p:nvGrpSpPr>
            <p:cNvPr id="306" name="矩形 13"/>
            <p:cNvGrpSpPr/>
            <p:nvPr/>
          </p:nvGrpSpPr>
          <p:grpSpPr>
            <a:xfrm>
              <a:off x="6182" y="3399842"/>
              <a:ext cx="476165" cy="399696"/>
              <a:chOff x="0" y="-2"/>
              <a:chExt cx="476163" cy="399694"/>
            </a:xfrm>
          </p:grpSpPr>
          <p:sp>
            <p:nvSpPr>
              <p:cNvPr id="304"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05" name="RGB  48/181/197"/>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48/181/197</a:t>
                </a:r>
              </a:p>
            </p:txBody>
          </p:sp>
        </p:grpSp>
        <p:grpSp>
          <p:nvGrpSpPr>
            <p:cNvPr id="309" name="矩形 13"/>
            <p:cNvGrpSpPr/>
            <p:nvPr/>
          </p:nvGrpSpPr>
          <p:grpSpPr>
            <a:xfrm>
              <a:off x="511723" y="2960865"/>
              <a:ext cx="476164" cy="399696"/>
              <a:chOff x="0" y="-2"/>
              <a:chExt cx="476163" cy="399694"/>
            </a:xfrm>
          </p:grpSpPr>
          <p:sp>
            <p:nvSpPr>
              <p:cNvPr id="307"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08" name="RGB 129/193/95"/>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129/193/95</a:t>
                </a:r>
              </a:p>
            </p:txBody>
          </p:sp>
        </p:grpSp>
        <p:grpSp>
          <p:nvGrpSpPr>
            <p:cNvPr id="312" name="矩形 13"/>
            <p:cNvGrpSpPr/>
            <p:nvPr/>
          </p:nvGrpSpPr>
          <p:grpSpPr>
            <a:xfrm>
              <a:off x="510377" y="2520748"/>
              <a:ext cx="476164" cy="399696"/>
              <a:chOff x="0" y="-2"/>
              <a:chExt cx="476163" cy="399694"/>
            </a:xfrm>
          </p:grpSpPr>
          <p:sp>
            <p:nvSpPr>
              <p:cNvPr id="310"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11" name="RGB 253/211/81"/>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253/211/81</a:t>
                </a:r>
              </a:p>
            </p:txBody>
          </p:sp>
        </p:grpSp>
        <p:grpSp>
          <p:nvGrpSpPr>
            <p:cNvPr id="315" name="矩形 13"/>
            <p:cNvGrpSpPr/>
            <p:nvPr/>
          </p:nvGrpSpPr>
          <p:grpSpPr>
            <a:xfrm>
              <a:off x="510377" y="3399842"/>
              <a:ext cx="476164" cy="399696"/>
              <a:chOff x="0" y="-2"/>
              <a:chExt cx="476163" cy="399694"/>
            </a:xfrm>
          </p:grpSpPr>
          <p:sp>
            <p:nvSpPr>
              <p:cNvPr id="313"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14" name="RGB  86/196/21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86/196/210</a:t>
                </a:r>
              </a:p>
            </p:txBody>
          </p:sp>
        </p:grpSp>
        <p:grpSp>
          <p:nvGrpSpPr>
            <p:cNvPr id="318" name="矩形 13"/>
            <p:cNvGrpSpPr/>
            <p:nvPr/>
          </p:nvGrpSpPr>
          <p:grpSpPr>
            <a:xfrm>
              <a:off x="506750" y="144548"/>
              <a:ext cx="476164" cy="399696"/>
              <a:chOff x="0" y="-2"/>
              <a:chExt cx="476163" cy="399694"/>
            </a:xfrm>
          </p:grpSpPr>
          <p:sp>
            <p:nvSpPr>
              <p:cNvPr id="316"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17" name="RGB  211/57/65"/>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211/57/65</a:t>
                </a:r>
              </a:p>
            </p:txBody>
          </p:sp>
        </p:grpSp>
        <p:grpSp>
          <p:nvGrpSpPr>
            <p:cNvPr id="321" name="矩形 13"/>
            <p:cNvGrpSpPr/>
            <p:nvPr/>
          </p:nvGrpSpPr>
          <p:grpSpPr>
            <a:xfrm>
              <a:off x="506365" y="585561"/>
              <a:ext cx="476164" cy="399696"/>
              <a:chOff x="0" y="-2"/>
              <a:chExt cx="476163" cy="399694"/>
            </a:xfrm>
          </p:grpSpPr>
          <p:sp>
            <p:nvSpPr>
              <p:cNvPr id="319"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20" name="RGB…"/>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211/56/89</a:t>
                </a:r>
              </a:p>
            </p:txBody>
          </p:sp>
        </p:grpSp>
        <p:grpSp>
          <p:nvGrpSpPr>
            <p:cNvPr id="324" name="矩形 13"/>
            <p:cNvGrpSpPr/>
            <p:nvPr/>
          </p:nvGrpSpPr>
          <p:grpSpPr>
            <a:xfrm>
              <a:off x="994044" y="1196844"/>
              <a:ext cx="476165" cy="399696"/>
              <a:chOff x="0" y="-1"/>
              <a:chExt cx="476163" cy="399694"/>
            </a:xfrm>
          </p:grpSpPr>
          <p:sp>
            <p:nvSpPr>
              <p:cNvPr id="322"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23" name="RGB 221/128/170"/>
              <p:cNvSpPr txBox="1"/>
              <p:nvPr/>
            </p:nvSpPr>
            <p:spPr>
              <a:xfrm>
                <a:off x="0" y="127037"/>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221/128/170</a:t>
                </a:r>
              </a:p>
            </p:txBody>
          </p:sp>
        </p:grpSp>
        <p:grpSp>
          <p:nvGrpSpPr>
            <p:cNvPr id="327" name="矩形 13"/>
            <p:cNvGrpSpPr/>
            <p:nvPr/>
          </p:nvGrpSpPr>
          <p:grpSpPr>
            <a:xfrm>
              <a:off x="994044" y="1641529"/>
              <a:ext cx="476165" cy="399696"/>
              <a:chOff x="0" y="-2"/>
              <a:chExt cx="476163" cy="399694"/>
            </a:xfrm>
          </p:grpSpPr>
          <p:sp>
            <p:nvSpPr>
              <p:cNvPr id="325"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26" name="RGB 191/128/130"/>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191/128/130</a:t>
                </a:r>
              </a:p>
            </p:txBody>
          </p:sp>
        </p:grpSp>
        <p:grpSp>
          <p:nvGrpSpPr>
            <p:cNvPr id="330" name="矩形 13"/>
            <p:cNvGrpSpPr/>
            <p:nvPr/>
          </p:nvGrpSpPr>
          <p:grpSpPr>
            <a:xfrm>
              <a:off x="994044" y="2088200"/>
              <a:ext cx="476165" cy="399696"/>
              <a:chOff x="0" y="-2"/>
              <a:chExt cx="476163" cy="399694"/>
            </a:xfrm>
          </p:grpSpPr>
          <p:sp>
            <p:nvSpPr>
              <p:cNvPr id="328"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endParaRPr sz="375"/>
              </a:p>
            </p:txBody>
          </p:sp>
          <p:sp>
            <p:nvSpPr>
              <p:cNvPr id="329" name="RGB 246/183/140"/>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246/183/140</a:t>
                </a:r>
              </a:p>
            </p:txBody>
          </p:sp>
        </p:grpSp>
        <p:grpSp>
          <p:nvGrpSpPr>
            <p:cNvPr id="333" name="矩形 13"/>
            <p:cNvGrpSpPr/>
            <p:nvPr/>
          </p:nvGrpSpPr>
          <p:grpSpPr>
            <a:xfrm>
              <a:off x="999959" y="2960865"/>
              <a:ext cx="476164" cy="399696"/>
              <a:chOff x="0" y="-2"/>
              <a:chExt cx="476163" cy="399694"/>
            </a:xfrm>
          </p:grpSpPr>
          <p:sp>
            <p:nvSpPr>
              <p:cNvPr id="331"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32" name="RGB 176/216/15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176/216/156</a:t>
                </a:r>
              </a:p>
            </p:txBody>
          </p:sp>
        </p:grpSp>
        <p:grpSp>
          <p:nvGrpSpPr>
            <p:cNvPr id="336" name="矩形 13"/>
            <p:cNvGrpSpPr/>
            <p:nvPr/>
          </p:nvGrpSpPr>
          <p:grpSpPr>
            <a:xfrm>
              <a:off x="998613" y="2520748"/>
              <a:ext cx="476164" cy="399696"/>
              <a:chOff x="0" y="-2"/>
              <a:chExt cx="476163" cy="399694"/>
            </a:xfrm>
          </p:grpSpPr>
          <p:sp>
            <p:nvSpPr>
              <p:cNvPr id="334"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35" name="RGB 253/227/181"/>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253/227/181</a:t>
                </a:r>
              </a:p>
            </p:txBody>
          </p:sp>
        </p:grpSp>
        <p:grpSp>
          <p:nvGrpSpPr>
            <p:cNvPr id="339" name="矩形 13"/>
            <p:cNvGrpSpPr/>
            <p:nvPr/>
          </p:nvGrpSpPr>
          <p:grpSpPr>
            <a:xfrm>
              <a:off x="998613" y="3399842"/>
              <a:ext cx="476164" cy="399696"/>
              <a:chOff x="0" y="-2"/>
              <a:chExt cx="476163" cy="399694"/>
            </a:xfrm>
          </p:grpSpPr>
          <p:sp>
            <p:nvSpPr>
              <p:cNvPr id="337"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38" name="RGB 148/218/22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148/218/226</a:t>
                </a:r>
              </a:p>
            </p:txBody>
          </p:sp>
        </p:grpSp>
        <p:grpSp>
          <p:nvGrpSpPr>
            <p:cNvPr id="342" name="矩形 13"/>
            <p:cNvGrpSpPr/>
            <p:nvPr/>
          </p:nvGrpSpPr>
          <p:grpSpPr>
            <a:xfrm>
              <a:off x="994986" y="144548"/>
              <a:ext cx="476164" cy="399696"/>
              <a:chOff x="0" y="-2"/>
              <a:chExt cx="476163" cy="399694"/>
            </a:xfrm>
          </p:grpSpPr>
          <p:sp>
            <p:nvSpPr>
              <p:cNvPr id="340"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41" name="RGB 226/129/137"/>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226/129/137</a:t>
                </a:r>
              </a:p>
            </p:txBody>
          </p:sp>
        </p:grpSp>
        <p:grpSp>
          <p:nvGrpSpPr>
            <p:cNvPr id="345" name="矩形 13"/>
            <p:cNvGrpSpPr/>
            <p:nvPr/>
          </p:nvGrpSpPr>
          <p:grpSpPr>
            <a:xfrm>
              <a:off x="994599" y="585561"/>
              <a:ext cx="476165" cy="399696"/>
              <a:chOff x="0" y="-2"/>
              <a:chExt cx="476163" cy="399694"/>
            </a:xfrm>
          </p:grpSpPr>
          <p:sp>
            <p:nvSpPr>
              <p:cNvPr id="343"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44" name="RGB 226/129/152"/>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226/129/152</a:t>
                </a:r>
              </a:p>
            </p:txBody>
          </p:sp>
        </p:grpSp>
        <p:grpSp>
          <p:nvGrpSpPr>
            <p:cNvPr id="348" name="矩形 13"/>
            <p:cNvGrpSpPr/>
            <p:nvPr/>
          </p:nvGrpSpPr>
          <p:grpSpPr>
            <a:xfrm>
              <a:off x="1481249" y="1196844"/>
              <a:ext cx="476164" cy="399696"/>
              <a:chOff x="0" y="-1"/>
              <a:chExt cx="476163" cy="399694"/>
            </a:xfrm>
          </p:grpSpPr>
          <p:sp>
            <p:nvSpPr>
              <p:cNvPr id="346"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47" name="RGB 235/179/204"/>
              <p:cNvSpPr txBox="1"/>
              <p:nvPr/>
            </p:nvSpPr>
            <p:spPr>
              <a:xfrm>
                <a:off x="0" y="127037"/>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235/179/204</a:t>
                </a:r>
              </a:p>
            </p:txBody>
          </p:sp>
        </p:grpSp>
        <p:grpSp>
          <p:nvGrpSpPr>
            <p:cNvPr id="351" name="矩形 13"/>
            <p:cNvGrpSpPr/>
            <p:nvPr/>
          </p:nvGrpSpPr>
          <p:grpSpPr>
            <a:xfrm>
              <a:off x="1481249" y="1641529"/>
              <a:ext cx="476164" cy="399696"/>
              <a:chOff x="0" y="-2"/>
              <a:chExt cx="476163" cy="399694"/>
            </a:xfrm>
          </p:grpSpPr>
          <p:sp>
            <p:nvSpPr>
              <p:cNvPr id="349"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50" name="RGB 216/179/179"/>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216/179/179</a:t>
                </a:r>
              </a:p>
            </p:txBody>
          </p:sp>
        </p:grpSp>
        <p:grpSp>
          <p:nvGrpSpPr>
            <p:cNvPr id="354" name="矩形 13"/>
            <p:cNvGrpSpPr/>
            <p:nvPr/>
          </p:nvGrpSpPr>
          <p:grpSpPr>
            <a:xfrm>
              <a:off x="1481249" y="2088200"/>
              <a:ext cx="476164" cy="399696"/>
              <a:chOff x="0" y="-2"/>
              <a:chExt cx="476163" cy="399694"/>
            </a:xfrm>
          </p:grpSpPr>
          <p:sp>
            <p:nvSpPr>
              <p:cNvPr id="352"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endParaRPr sz="375"/>
              </a:p>
            </p:txBody>
          </p:sp>
          <p:sp>
            <p:nvSpPr>
              <p:cNvPr id="353" name="RGB 250/211/187"/>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250/211/187</a:t>
                </a:r>
              </a:p>
            </p:txBody>
          </p:sp>
        </p:grpSp>
        <p:grpSp>
          <p:nvGrpSpPr>
            <p:cNvPr id="357" name="矩形 13"/>
            <p:cNvGrpSpPr/>
            <p:nvPr/>
          </p:nvGrpSpPr>
          <p:grpSpPr>
            <a:xfrm>
              <a:off x="1487163" y="2960865"/>
              <a:ext cx="476164" cy="399696"/>
              <a:chOff x="0" y="-2"/>
              <a:chExt cx="476163" cy="399694"/>
            </a:xfrm>
          </p:grpSpPr>
          <p:sp>
            <p:nvSpPr>
              <p:cNvPr id="355"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56" name="RGB 208/232/19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208/232/196</a:t>
                </a:r>
              </a:p>
            </p:txBody>
          </p:sp>
        </p:grpSp>
        <p:grpSp>
          <p:nvGrpSpPr>
            <p:cNvPr id="360" name="矩形 13"/>
            <p:cNvGrpSpPr/>
            <p:nvPr/>
          </p:nvGrpSpPr>
          <p:grpSpPr>
            <a:xfrm>
              <a:off x="1485818" y="2520748"/>
              <a:ext cx="476164" cy="399696"/>
              <a:chOff x="0" y="-2"/>
              <a:chExt cx="476163" cy="399694"/>
            </a:xfrm>
          </p:grpSpPr>
          <p:sp>
            <p:nvSpPr>
              <p:cNvPr id="358"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59" name="RGB 254/238/193"/>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254/238/193</a:t>
                </a:r>
              </a:p>
            </p:txBody>
          </p:sp>
        </p:grpSp>
        <p:grpSp>
          <p:nvGrpSpPr>
            <p:cNvPr id="363" name="矩形 13"/>
            <p:cNvGrpSpPr/>
            <p:nvPr/>
          </p:nvGrpSpPr>
          <p:grpSpPr>
            <a:xfrm>
              <a:off x="1485818" y="3399842"/>
              <a:ext cx="476164" cy="399696"/>
              <a:chOff x="0" y="-2"/>
              <a:chExt cx="476163" cy="399694"/>
            </a:xfrm>
          </p:grpSpPr>
          <p:sp>
            <p:nvSpPr>
              <p:cNvPr id="361"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62" name="RGB 190/23/23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a:t>
                </a:r>
                <a:br>
                  <a:rPr sz="375"/>
                </a:br>
                <a:r>
                  <a:rPr sz="375"/>
                  <a:t>190/23/238</a:t>
                </a:r>
              </a:p>
            </p:txBody>
          </p:sp>
        </p:grpSp>
        <p:grpSp>
          <p:nvGrpSpPr>
            <p:cNvPr id="366" name="矩形 13"/>
            <p:cNvGrpSpPr/>
            <p:nvPr/>
          </p:nvGrpSpPr>
          <p:grpSpPr>
            <a:xfrm>
              <a:off x="1482190" y="144548"/>
              <a:ext cx="476164" cy="399696"/>
              <a:chOff x="0" y="-2"/>
              <a:chExt cx="476163" cy="399694"/>
            </a:xfrm>
          </p:grpSpPr>
          <p:sp>
            <p:nvSpPr>
              <p:cNvPr id="364"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65" name="RGB 239/178/184"/>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239/178/184</a:t>
                </a:r>
              </a:p>
            </p:txBody>
          </p:sp>
        </p:grpSp>
        <p:grpSp>
          <p:nvGrpSpPr>
            <p:cNvPr id="369" name="矩形 13"/>
            <p:cNvGrpSpPr/>
            <p:nvPr/>
          </p:nvGrpSpPr>
          <p:grpSpPr>
            <a:xfrm>
              <a:off x="1481805" y="585561"/>
              <a:ext cx="476164" cy="399696"/>
              <a:chOff x="0" y="-2"/>
              <a:chExt cx="476163" cy="399694"/>
            </a:xfrm>
          </p:grpSpPr>
          <p:sp>
            <p:nvSpPr>
              <p:cNvPr id="367"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68" name="RGB 238/179/193"/>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238/179/193</a:t>
                </a:r>
              </a:p>
            </p:txBody>
          </p:sp>
        </p:grpSp>
        <p:grpSp>
          <p:nvGrpSpPr>
            <p:cNvPr id="372" name="矩形 13"/>
            <p:cNvGrpSpPr/>
            <p:nvPr/>
          </p:nvGrpSpPr>
          <p:grpSpPr>
            <a:xfrm>
              <a:off x="6185" y="3837712"/>
              <a:ext cx="308966" cy="399696"/>
              <a:chOff x="0" y="-2"/>
              <a:chExt cx="308964" cy="399694"/>
            </a:xfrm>
          </p:grpSpPr>
          <p:sp>
            <p:nvSpPr>
              <p:cNvPr id="370"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71" name="RGB  35/24/21"/>
              <p:cNvSpPr txBox="1"/>
              <p:nvPr/>
            </p:nvSpPr>
            <p:spPr>
              <a:xfrm>
                <a:off x="0" y="138257"/>
                <a:ext cx="308964"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35/24/21</a:t>
                </a:r>
              </a:p>
            </p:txBody>
          </p:sp>
        </p:grpSp>
        <p:grpSp>
          <p:nvGrpSpPr>
            <p:cNvPr id="375" name="矩形 13"/>
            <p:cNvGrpSpPr/>
            <p:nvPr/>
          </p:nvGrpSpPr>
          <p:grpSpPr>
            <a:xfrm>
              <a:off x="334926" y="3837712"/>
              <a:ext cx="308966" cy="399696"/>
              <a:chOff x="0" y="-2"/>
              <a:chExt cx="308964" cy="399694"/>
            </a:xfrm>
          </p:grpSpPr>
          <p:sp>
            <p:nvSpPr>
              <p:cNvPr id="373"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74" name="RGB…"/>
              <p:cNvSpPr txBox="1"/>
              <p:nvPr/>
            </p:nvSpPr>
            <p:spPr>
              <a:xfrm>
                <a:off x="0" y="138257"/>
                <a:ext cx="308964"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89/87/87</a:t>
                </a:r>
              </a:p>
            </p:txBody>
          </p:sp>
        </p:grpSp>
        <p:grpSp>
          <p:nvGrpSpPr>
            <p:cNvPr id="378" name="矩形 13"/>
            <p:cNvGrpSpPr/>
            <p:nvPr/>
          </p:nvGrpSpPr>
          <p:grpSpPr>
            <a:xfrm>
              <a:off x="665613" y="3837712"/>
              <a:ext cx="308964" cy="399696"/>
              <a:chOff x="0" y="-2"/>
              <a:chExt cx="308963" cy="399694"/>
            </a:xfrm>
          </p:grpSpPr>
          <p:sp>
            <p:nvSpPr>
              <p:cNvPr id="376"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77" name="RGB…"/>
              <p:cNvSpPr txBox="1"/>
              <p:nvPr/>
            </p:nvSpPr>
            <p:spPr>
              <a:xfrm>
                <a:off x="0" y="106196"/>
                <a:ext cx="308963"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137/137/</a:t>
                </a:r>
                <a:br>
                  <a:rPr sz="375"/>
                </a:br>
                <a:r>
                  <a:rPr sz="375"/>
                  <a:t>137</a:t>
                </a:r>
              </a:p>
            </p:txBody>
          </p:sp>
        </p:grpSp>
        <p:grpSp>
          <p:nvGrpSpPr>
            <p:cNvPr id="381" name="矩形 13"/>
            <p:cNvGrpSpPr/>
            <p:nvPr/>
          </p:nvGrpSpPr>
          <p:grpSpPr>
            <a:xfrm>
              <a:off x="995268" y="3837712"/>
              <a:ext cx="308966" cy="399696"/>
              <a:chOff x="0" y="-2"/>
              <a:chExt cx="308964" cy="399694"/>
            </a:xfrm>
          </p:grpSpPr>
          <p:sp>
            <p:nvSpPr>
              <p:cNvPr id="379"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80" name="RGB…"/>
              <p:cNvSpPr txBox="1"/>
              <p:nvPr/>
            </p:nvSpPr>
            <p:spPr>
              <a:xfrm>
                <a:off x="0" y="106196"/>
                <a:ext cx="30896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262626"/>
                    </a:solidFill>
                    <a:latin typeface="Arial" panose="020B0604020202020204"/>
                    <a:ea typeface="Arial" panose="020B0604020202020204"/>
                    <a:cs typeface="Arial" panose="020B0604020202020204"/>
                    <a:sym typeface="Arial" panose="020B0604020202020204"/>
                  </a:defRPr>
                </a:pPr>
                <a:r>
                  <a:rPr sz="375"/>
                  <a:t>RGB</a:t>
                </a:r>
                <a:endParaRPr sz="375">
                  <a:solidFill>
                    <a:srgbClr val="FFFFFF"/>
                  </a:solidFill>
                </a:endParaRPr>
              </a:p>
              <a:p>
                <a:pPr algn="ctr">
                  <a:lnSpc>
                    <a:spcPts val="450"/>
                  </a:lnSpc>
                  <a:defRPr sz="500" b="1">
                    <a:solidFill>
                      <a:srgbClr val="262626"/>
                    </a:solidFill>
                    <a:latin typeface="Arial" panose="020B0604020202020204"/>
                    <a:ea typeface="Arial" panose="020B0604020202020204"/>
                    <a:cs typeface="Arial" panose="020B0604020202020204"/>
                    <a:sym typeface="Arial" panose="020B0604020202020204"/>
                  </a:defRPr>
                </a:pPr>
                <a:r>
                  <a:rPr sz="375"/>
                  <a:t>181/181/</a:t>
                </a:r>
                <a:br>
                  <a:rPr sz="375"/>
                </a:br>
                <a:r>
                  <a:rPr sz="375"/>
                  <a:t>181</a:t>
                </a:r>
              </a:p>
            </p:txBody>
          </p:sp>
        </p:grpSp>
        <p:grpSp>
          <p:nvGrpSpPr>
            <p:cNvPr id="384" name="矩形 13"/>
            <p:cNvGrpSpPr/>
            <p:nvPr/>
          </p:nvGrpSpPr>
          <p:grpSpPr>
            <a:xfrm>
              <a:off x="1322100" y="3837712"/>
              <a:ext cx="308966" cy="399696"/>
              <a:chOff x="0" y="-2"/>
              <a:chExt cx="308964" cy="399694"/>
            </a:xfrm>
          </p:grpSpPr>
          <p:sp>
            <p:nvSpPr>
              <p:cNvPr id="382"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83" name="RGB 221/221/ 221"/>
              <p:cNvSpPr txBox="1"/>
              <p:nvPr/>
            </p:nvSpPr>
            <p:spPr>
              <a:xfrm>
                <a:off x="0" y="106196"/>
                <a:ext cx="30896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 221/221/</a:t>
                </a:r>
                <a:br>
                  <a:rPr sz="375"/>
                </a:br>
                <a:r>
                  <a:rPr sz="375"/>
                  <a:t>221</a:t>
                </a:r>
              </a:p>
            </p:txBody>
          </p:sp>
        </p:grpSp>
        <p:grpSp>
          <p:nvGrpSpPr>
            <p:cNvPr id="387" name="矩形 13"/>
            <p:cNvGrpSpPr/>
            <p:nvPr/>
          </p:nvGrpSpPr>
          <p:grpSpPr>
            <a:xfrm>
              <a:off x="1648175" y="3837712"/>
              <a:ext cx="308966" cy="399696"/>
              <a:chOff x="0" y="-2"/>
              <a:chExt cx="308964" cy="399694"/>
            </a:xfrm>
          </p:grpSpPr>
          <p:sp>
            <p:nvSpPr>
              <p:cNvPr id="385"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86" name="RGB…"/>
              <p:cNvSpPr txBox="1"/>
              <p:nvPr/>
            </p:nvSpPr>
            <p:spPr>
              <a:xfrm>
                <a:off x="3175" y="106196"/>
                <a:ext cx="30261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a:t>
                </a:r>
                <a:endParaRPr sz="375">
                  <a:solidFill>
                    <a:srgbClr val="FFFFFF"/>
                  </a:solidFill>
                </a:endParaRPr>
              </a:p>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255/255/</a:t>
                </a:r>
                <a:br>
                  <a:rPr sz="375"/>
                </a:br>
                <a:r>
                  <a:rPr sz="375"/>
                  <a:t>255</a:t>
                </a:r>
              </a:p>
            </p:txBody>
          </p:sp>
        </p:grpSp>
      </p:grpSp>
      <p:pic>
        <p:nvPicPr>
          <p:cNvPr id="121" name="图片 1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pic>
        <p:nvPicPr>
          <p:cNvPr id="122" name="图片 1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23" name="图片 1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0"/>
            <a:ext cx="377298" cy="515743"/>
          </a:xfrm>
          <a:prstGeom prst="rect">
            <a:avLst/>
          </a:prstGeom>
        </p:spPr>
      </p:pic>
      <p:cxnSp>
        <p:nvCxnSpPr>
          <p:cNvPr id="124" name="直接连接符 123"/>
          <p:cNvCxnSpPr/>
          <p:nvPr userDrawn="1"/>
        </p:nvCxnSpPr>
        <p:spPr>
          <a:xfrm>
            <a:off x="8420194" y="243756"/>
            <a:ext cx="0" cy="357485"/>
          </a:xfrm>
          <a:prstGeom prst="line">
            <a:avLst/>
          </a:prstGeom>
          <a:ln w="38100"/>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738498410"/>
      </p:ext>
    </p:extLst>
  </p:cSld>
  <p:clrMapOvr>
    <a:masterClrMapping/>
  </p:clrMapOvr>
  <p:transition spd="med"/>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tx" preserve="1">
  <p:cSld name="12_Title Slide 拷贝">
    <p:spTree>
      <p:nvGrpSpPr>
        <p:cNvPr id="1" name=""/>
        <p:cNvGrpSpPr/>
        <p:nvPr/>
      </p:nvGrpSpPr>
      <p:grpSpPr>
        <a:xfrm>
          <a:off x="0" y="0"/>
          <a:ext cx="0" cy="0"/>
          <a:chOff x="0" y="0"/>
          <a:chExt cx="0" cy="0"/>
        </a:xfrm>
      </p:grpSpPr>
      <p:grpSp>
        <p:nvGrpSpPr>
          <p:cNvPr id="513" name="Group 87"/>
          <p:cNvGrpSpPr/>
          <p:nvPr/>
        </p:nvGrpSpPr>
        <p:grpSpPr>
          <a:xfrm>
            <a:off x="9294051" y="2656167"/>
            <a:ext cx="1472498" cy="4202742"/>
            <a:chOff x="-1" y="34667"/>
            <a:chExt cx="1963328" cy="4202741"/>
          </a:xfrm>
        </p:grpSpPr>
        <p:grpSp>
          <p:nvGrpSpPr>
            <p:cNvPr id="399" name="矩形 13"/>
            <p:cNvGrpSpPr/>
            <p:nvPr/>
          </p:nvGrpSpPr>
          <p:grpSpPr>
            <a:xfrm>
              <a:off x="7528" y="1196844"/>
              <a:ext cx="476165" cy="399696"/>
              <a:chOff x="0" y="-1"/>
              <a:chExt cx="476163" cy="399694"/>
            </a:xfrm>
          </p:grpSpPr>
          <p:sp>
            <p:nvSpPr>
              <p:cNvPr id="397"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398" name="RGB 196/0/84"/>
              <p:cNvSpPr txBox="1"/>
              <p:nvPr/>
            </p:nvSpPr>
            <p:spPr>
              <a:xfrm>
                <a:off x="0" y="138258"/>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196/0/84</a:t>
                </a:r>
              </a:p>
            </p:txBody>
          </p:sp>
        </p:grpSp>
        <p:sp>
          <p:nvSpPr>
            <p:cNvPr id="400" name="文本框 15"/>
            <p:cNvSpPr txBox="1"/>
            <p:nvPr/>
          </p:nvSpPr>
          <p:spPr>
            <a:xfrm>
              <a:off x="5315" y="1083441"/>
              <a:ext cx="633258" cy="92333"/>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600"/>
                <a:t>公司辅助色</a:t>
              </a:r>
            </a:p>
          </p:txBody>
        </p:sp>
        <p:grpSp>
          <p:nvGrpSpPr>
            <p:cNvPr id="403" name="矩形 13"/>
            <p:cNvGrpSpPr/>
            <p:nvPr/>
          </p:nvGrpSpPr>
          <p:grpSpPr>
            <a:xfrm>
              <a:off x="505809" y="1196844"/>
              <a:ext cx="476164" cy="399696"/>
              <a:chOff x="0" y="-1"/>
              <a:chExt cx="476163" cy="399694"/>
            </a:xfrm>
          </p:grpSpPr>
          <p:sp>
            <p:nvSpPr>
              <p:cNvPr id="401"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02" name="RGB 203/55/120"/>
              <p:cNvSpPr txBox="1"/>
              <p:nvPr/>
            </p:nvSpPr>
            <p:spPr>
              <a:xfrm>
                <a:off x="0" y="138258"/>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203/55/120</a:t>
                </a:r>
              </a:p>
            </p:txBody>
          </p:sp>
        </p:grpSp>
        <p:grpSp>
          <p:nvGrpSpPr>
            <p:cNvPr id="406" name="矩形 13"/>
            <p:cNvGrpSpPr/>
            <p:nvPr/>
          </p:nvGrpSpPr>
          <p:grpSpPr>
            <a:xfrm>
              <a:off x="7528" y="2080505"/>
              <a:ext cx="476165" cy="399696"/>
              <a:chOff x="0" y="-2"/>
              <a:chExt cx="476163" cy="399694"/>
            </a:xfrm>
          </p:grpSpPr>
          <p:sp>
            <p:nvSpPr>
              <p:cNvPr id="404"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05" name="RGB 237/109/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237/109/0</a:t>
                </a:r>
              </a:p>
            </p:txBody>
          </p:sp>
        </p:grpSp>
        <p:grpSp>
          <p:nvGrpSpPr>
            <p:cNvPr id="409" name="矩形 13"/>
            <p:cNvGrpSpPr/>
            <p:nvPr/>
          </p:nvGrpSpPr>
          <p:grpSpPr>
            <a:xfrm>
              <a:off x="505809" y="1641529"/>
              <a:ext cx="476164" cy="399696"/>
              <a:chOff x="0" y="-2"/>
              <a:chExt cx="476163" cy="399694"/>
            </a:xfrm>
          </p:grpSpPr>
          <p:sp>
            <p:nvSpPr>
              <p:cNvPr id="407"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08" name="RGB 153/54/54"/>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153/54/54</a:t>
                </a:r>
              </a:p>
            </p:txBody>
          </p:sp>
        </p:grpSp>
        <p:grpSp>
          <p:nvGrpSpPr>
            <p:cNvPr id="412" name="矩形 13"/>
            <p:cNvGrpSpPr/>
            <p:nvPr/>
          </p:nvGrpSpPr>
          <p:grpSpPr>
            <a:xfrm>
              <a:off x="7528" y="2960865"/>
              <a:ext cx="476165" cy="399696"/>
              <a:chOff x="0" y="-2"/>
              <a:chExt cx="476163" cy="399694"/>
            </a:xfrm>
          </p:grpSpPr>
          <p:sp>
            <p:nvSpPr>
              <p:cNvPr id="410"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11" name="RGB  98/178/4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98/178/48</a:t>
                </a:r>
              </a:p>
            </p:txBody>
          </p:sp>
        </p:grpSp>
        <p:grpSp>
          <p:nvGrpSpPr>
            <p:cNvPr id="415" name="矩形 13"/>
            <p:cNvGrpSpPr/>
            <p:nvPr/>
          </p:nvGrpSpPr>
          <p:grpSpPr>
            <a:xfrm>
              <a:off x="505809" y="2088200"/>
              <a:ext cx="476164" cy="399696"/>
              <a:chOff x="0" y="-2"/>
              <a:chExt cx="476163" cy="399694"/>
            </a:xfrm>
          </p:grpSpPr>
          <p:sp>
            <p:nvSpPr>
              <p:cNvPr id="413"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endParaRPr sz="375"/>
              </a:p>
            </p:txBody>
          </p:sp>
          <p:sp>
            <p:nvSpPr>
              <p:cNvPr id="414" name="RGB 242/137/6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242/137/68</a:t>
                </a:r>
              </a:p>
            </p:txBody>
          </p:sp>
        </p:grpSp>
        <p:grpSp>
          <p:nvGrpSpPr>
            <p:cNvPr id="418" name="矩形 13"/>
            <p:cNvGrpSpPr/>
            <p:nvPr/>
          </p:nvGrpSpPr>
          <p:grpSpPr>
            <a:xfrm>
              <a:off x="5626" y="144548"/>
              <a:ext cx="476165" cy="399696"/>
              <a:chOff x="0" y="-2"/>
              <a:chExt cx="476163" cy="399694"/>
            </a:xfrm>
          </p:grpSpPr>
          <p:sp>
            <p:nvSpPr>
              <p:cNvPr id="416"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17" name="PANTONE 185C…"/>
              <p:cNvSpPr txBox="1"/>
              <p:nvPr/>
            </p:nvSpPr>
            <p:spPr>
              <a:xfrm>
                <a:off x="0" y="74137"/>
                <a:ext cx="476163" cy="25141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PANTONE 185C</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199/0/11  </a:t>
                </a:r>
              </a:p>
            </p:txBody>
          </p:sp>
        </p:grpSp>
        <p:sp>
          <p:nvSpPr>
            <p:cNvPr id="419" name="文本框 15"/>
            <p:cNvSpPr txBox="1"/>
            <p:nvPr/>
          </p:nvSpPr>
          <p:spPr>
            <a:xfrm>
              <a:off x="-1" y="34667"/>
              <a:ext cx="437044" cy="92333"/>
            </a:xfrm>
            <a:prstGeom prst="rect">
              <a:avLst/>
            </a:prstGeom>
            <a:noFill/>
            <a:ln w="12700" cap="flat">
              <a:noFill/>
              <a:miter lim="400000"/>
            </a:ln>
            <a:effectLst/>
          </p:spPr>
          <p:txBody>
            <a:bodyPr wrap="square" lIns="0" tIns="0" rIns="0" bIns="0" numCol="1" anchor="b">
              <a:spAutoFit/>
            </a:bodyPr>
            <a:lstStyle>
              <a:lvl1pPr>
                <a:defRPr sz="8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600"/>
                <a:t>公司色</a:t>
              </a:r>
            </a:p>
          </p:txBody>
        </p:sp>
        <p:grpSp>
          <p:nvGrpSpPr>
            <p:cNvPr id="422" name="矩形 13"/>
            <p:cNvGrpSpPr/>
            <p:nvPr/>
          </p:nvGrpSpPr>
          <p:grpSpPr>
            <a:xfrm>
              <a:off x="5241" y="585561"/>
              <a:ext cx="476165" cy="399696"/>
              <a:chOff x="0" y="-2"/>
              <a:chExt cx="476163" cy="399694"/>
            </a:xfrm>
          </p:grpSpPr>
          <p:sp>
            <p:nvSpPr>
              <p:cNvPr id="420"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21" name="PANTONE 186C…"/>
              <p:cNvSpPr txBox="1"/>
              <p:nvPr/>
            </p:nvSpPr>
            <p:spPr>
              <a:xfrm>
                <a:off x="0" y="74137"/>
                <a:ext cx="476163" cy="25141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PANTONE 186C</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200/16/46  </a:t>
                </a:r>
              </a:p>
            </p:txBody>
          </p:sp>
        </p:grpSp>
        <p:grpSp>
          <p:nvGrpSpPr>
            <p:cNvPr id="425" name="矩形 13"/>
            <p:cNvGrpSpPr/>
            <p:nvPr/>
          </p:nvGrpSpPr>
          <p:grpSpPr>
            <a:xfrm>
              <a:off x="6182" y="1637086"/>
              <a:ext cx="476165" cy="399696"/>
              <a:chOff x="0" y="-2"/>
              <a:chExt cx="476163" cy="399694"/>
            </a:xfrm>
          </p:grpSpPr>
          <p:sp>
            <p:nvSpPr>
              <p:cNvPr id="423"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24" name="RGB 127/0/1"/>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127/0/1</a:t>
                </a:r>
              </a:p>
            </p:txBody>
          </p:sp>
        </p:grpSp>
        <p:grpSp>
          <p:nvGrpSpPr>
            <p:cNvPr id="428" name="矩形 13"/>
            <p:cNvGrpSpPr/>
            <p:nvPr/>
          </p:nvGrpSpPr>
          <p:grpSpPr>
            <a:xfrm>
              <a:off x="6182" y="2520748"/>
              <a:ext cx="476165" cy="399696"/>
              <a:chOff x="0" y="-2"/>
              <a:chExt cx="476163" cy="399694"/>
            </a:xfrm>
          </p:grpSpPr>
          <p:sp>
            <p:nvSpPr>
              <p:cNvPr id="426"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27" name="RGB 52/200/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52/200/0</a:t>
                </a:r>
              </a:p>
            </p:txBody>
          </p:sp>
        </p:grpSp>
        <p:grpSp>
          <p:nvGrpSpPr>
            <p:cNvPr id="431" name="矩形 13"/>
            <p:cNvGrpSpPr/>
            <p:nvPr/>
          </p:nvGrpSpPr>
          <p:grpSpPr>
            <a:xfrm>
              <a:off x="6182" y="3399842"/>
              <a:ext cx="476165" cy="399696"/>
              <a:chOff x="0" y="-2"/>
              <a:chExt cx="476163" cy="399694"/>
            </a:xfrm>
          </p:grpSpPr>
          <p:sp>
            <p:nvSpPr>
              <p:cNvPr id="429"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30" name="RGB  48/181/197"/>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48/181/197</a:t>
                </a:r>
              </a:p>
            </p:txBody>
          </p:sp>
        </p:grpSp>
        <p:grpSp>
          <p:nvGrpSpPr>
            <p:cNvPr id="434" name="矩形 13"/>
            <p:cNvGrpSpPr/>
            <p:nvPr/>
          </p:nvGrpSpPr>
          <p:grpSpPr>
            <a:xfrm>
              <a:off x="511723" y="2960865"/>
              <a:ext cx="476164" cy="399696"/>
              <a:chOff x="0" y="-2"/>
              <a:chExt cx="476163" cy="399694"/>
            </a:xfrm>
          </p:grpSpPr>
          <p:sp>
            <p:nvSpPr>
              <p:cNvPr id="432"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33" name="RGB 129/193/95"/>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129/193/95</a:t>
                </a:r>
              </a:p>
            </p:txBody>
          </p:sp>
        </p:grpSp>
        <p:grpSp>
          <p:nvGrpSpPr>
            <p:cNvPr id="437" name="矩形 13"/>
            <p:cNvGrpSpPr/>
            <p:nvPr/>
          </p:nvGrpSpPr>
          <p:grpSpPr>
            <a:xfrm>
              <a:off x="510377" y="2520748"/>
              <a:ext cx="476164" cy="399696"/>
              <a:chOff x="0" y="-2"/>
              <a:chExt cx="476163" cy="399694"/>
            </a:xfrm>
          </p:grpSpPr>
          <p:sp>
            <p:nvSpPr>
              <p:cNvPr id="435"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36" name="RGB 253/211/81"/>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br>
                  <a:rPr sz="375"/>
                </a:br>
                <a:r>
                  <a:rPr sz="375"/>
                  <a:t>253/211/81</a:t>
                </a:r>
              </a:p>
            </p:txBody>
          </p:sp>
        </p:grpSp>
        <p:grpSp>
          <p:nvGrpSpPr>
            <p:cNvPr id="440" name="矩形 13"/>
            <p:cNvGrpSpPr/>
            <p:nvPr/>
          </p:nvGrpSpPr>
          <p:grpSpPr>
            <a:xfrm>
              <a:off x="510377" y="3399842"/>
              <a:ext cx="476164" cy="399696"/>
              <a:chOff x="0" y="-2"/>
              <a:chExt cx="476163" cy="399694"/>
            </a:xfrm>
          </p:grpSpPr>
          <p:sp>
            <p:nvSpPr>
              <p:cNvPr id="438"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39" name="RGB  86/196/210"/>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86/196/210</a:t>
                </a:r>
              </a:p>
            </p:txBody>
          </p:sp>
        </p:grpSp>
        <p:grpSp>
          <p:nvGrpSpPr>
            <p:cNvPr id="443" name="矩形 13"/>
            <p:cNvGrpSpPr/>
            <p:nvPr/>
          </p:nvGrpSpPr>
          <p:grpSpPr>
            <a:xfrm>
              <a:off x="506750" y="144548"/>
              <a:ext cx="476164" cy="399696"/>
              <a:chOff x="0" y="-2"/>
              <a:chExt cx="476163" cy="399694"/>
            </a:xfrm>
          </p:grpSpPr>
          <p:sp>
            <p:nvSpPr>
              <p:cNvPr id="441"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42" name="RGB  211/57/65"/>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211/57/65</a:t>
                </a:r>
              </a:p>
            </p:txBody>
          </p:sp>
        </p:grpSp>
        <p:grpSp>
          <p:nvGrpSpPr>
            <p:cNvPr id="446" name="矩形 13"/>
            <p:cNvGrpSpPr/>
            <p:nvPr/>
          </p:nvGrpSpPr>
          <p:grpSpPr>
            <a:xfrm>
              <a:off x="506365" y="585561"/>
              <a:ext cx="476164" cy="399696"/>
              <a:chOff x="0" y="-2"/>
              <a:chExt cx="476163" cy="399694"/>
            </a:xfrm>
          </p:grpSpPr>
          <p:sp>
            <p:nvSpPr>
              <p:cNvPr id="444"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45" name="RGB…"/>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211/56/89</a:t>
                </a:r>
              </a:p>
            </p:txBody>
          </p:sp>
        </p:grpSp>
        <p:grpSp>
          <p:nvGrpSpPr>
            <p:cNvPr id="449" name="矩形 13"/>
            <p:cNvGrpSpPr/>
            <p:nvPr/>
          </p:nvGrpSpPr>
          <p:grpSpPr>
            <a:xfrm>
              <a:off x="994044" y="1196844"/>
              <a:ext cx="476165" cy="399696"/>
              <a:chOff x="0" y="-1"/>
              <a:chExt cx="476163" cy="399694"/>
            </a:xfrm>
          </p:grpSpPr>
          <p:sp>
            <p:nvSpPr>
              <p:cNvPr id="447"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48" name="RGB 221/128/170"/>
              <p:cNvSpPr txBox="1"/>
              <p:nvPr/>
            </p:nvSpPr>
            <p:spPr>
              <a:xfrm>
                <a:off x="0" y="127037"/>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221/128/170</a:t>
                </a:r>
              </a:p>
            </p:txBody>
          </p:sp>
        </p:grpSp>
        <p:grpSp>
          <p:nvGrpSpPr>
            <p:cNvPr id="452" name="矩形 13"/>
            <p:cNvGrpSpPr/>
            <p:nvPr/>
          </p:nvGrpSpPr>
          <p:grpSpPr>
            <a:xfrm>
              <a:off x="994044" y="1641529"/>
              <a:ext cx="476165" cy="399696"/>
              <a:chOff x="0" y="-2"/>
              <a:chExt cx="476163" cy="399694"/>
            </a:xfrm>
          </p:grpSpPr>
          <p:sp>
            <p:nvSpPr>
              <p:cNvPr id="450"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51" name="RGB 191/128/130"/>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191/128/130</a:t>
                </a:r>
              </a:p>
            </p:txBody>
          </p:sp>
        </p:grpSp>
        <p:grpSp>
          <p:nvGrpSpPr>
            <p:cNvPr id="455" name="矩形 13"/>
            <p:cNvGrpSpPr/>
            <p:nvPr/>
          </p:nvGrpSpPr>
          <p:grpSpPr>
            <a:xfrm>
              <a:off x="994044" y="2088200"/>
              <a:ext cx="476165" cy="399696"/>
              <a:chOff x="0" y="-2"/>
              <a:chExt cx="476163" cy="399694"/>
            </a:xfrm>
          </p:grpSpPr>
          <p:sp>
            <p:nvSpPr>
              <p:cNvPr id="453"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endParaRPr sz="375"/>
              </a:p>
            </p:txBody>
          </p:sp>
          <p:sp>
            <p:nvSpPr>
              <p:cNvPr id="454" name="RGB 246/183/140"/>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246/183/140</a:t>
                </a:r>
              </a:p>
            </p:txBody>
          </p:sp>
        </p:grpSp>
        <p:grpSp>
          <p:nvGrpSpPr>
            <p:cNvPr id="458" name="矩形 13"/>
            <p:cNvGrpSpPr/>
            <p:nvPr/>
          </p:nvGrpSpPr>
          <p:grpSpPr>
            <a:xfrm>
              <a:off x="999959" y="2960865"/>
              <a:ext cx="476164" cy="399696"/>
              <a:chOff x="0" y="-2"/>
              <a:chExt cx="476163" cy="399694"/>
            </a:xfrm>
          </p:grpSpPr>
          <p:sp>
            <p:nvSpPr>
              <p:cNvPr id="456"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57" name="RGB 176/216/15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176/216/156</a:t>
                </a:r>
              </a:p>
            </p:txBody>
          </p:sp>
        </p:grpSp>
        <p:grpSp>
          <p:nvGrpSpPr>
            <p:cNvPr id="461" name="矩形 13"/>
            <p:cNvGrpSpPr/>
            <p:nvPr/>
          </p:nvGrpSpPr>
          <p:grpSpPr>
            <a:xfrm>
              <a:off x="998613" y="2520748"/>
              <a:ext cx="476164" cy="399696"/>
              <a:chOff x="0" y="-2"/>
              <a:chExt cx="476163" cy="399694"/>
            </a:xfrm>
          </p:grpSpPr>
          <p:sp>
            <p:nvSpPr>
              <p:cNvPr id="459"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60" name="RGB 253/227/181"/>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253/227/181</a:t>
                </a:r>
              </a:p>
            </p:txBody>
          </p:sp>
        </p:grpSp>
        <p:grpSp>
          <p:nvGrpSpPr>
            <p:cNvPr id="464" name="矩形 13"/>
            <p:cNvGrpSpPr/>
            <p:nvPr/>
          </p:nvGrpSpPr>
          <p:grpSpPr>
            <a:xfrm>
              <a:off x="998613" y="3399842"/>
              <a:ext cx="476164" cy="399696"/>
              <a:chOff x="0" y="-2"/>
              <a:chExt cx="476163" cy="399694"/>
            </a:xfrm>
          </p:grpSpPr>
          <p:sp>
            <p:nvSpPr>
              <p:cNvPr id="462"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63" name="RGB 148/218/22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148/218/226</a:t>
                </a:r>
              </a:p>
            </p:txBody>
          </p:sp>
        </p:grpSp>
        <p:grpSp>
          <p:nvGrpSpPr>
            <p:cNvPr id="467" name="矩形 13"/>
            <p:cNvGrpSpPr/>
            <p:nvPr/>
          </p:nvGrpSpPr>
          <p:grpSpPr>
            <a:xfrm>
              <a:off x="994986" y="144548"/>
              <a:ext cx="476164" cy="399696"/>
              <a:chOff x="0" y="-2"/>
              <a:chExt cx="476163" cy="399694"/>
            </a:xfrm>
          </p:grpSpPr>
          <p:sp>
            <p:nvSpPr>
              <p:cNvPr id="465"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66" name="RGB 226/129/137"/>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226/129/137</a:t>
                </a:r>
              </a:p>
            </p:txBody>
          </p:sp>
        </p:grpSp>
        <p:grpSp>
          <p:nvGrpSpPr>
            <p:cNvPr id="470" name="矩形 13"/>
            <p:cNvGrpSpPr/>
            <p:nvPr/>
          </p:nvGrpSpPr>
          <p:grpSpPr>
            <a:xfrm>
              <a:off x="994599" y="585561"/>
              <a:ext cx="476165" cy="399696"/>
              <a:chOff x="0" y="-2"/>
              <a:chExt cx="476163" cy="399694"/>
            </a:xfrm>
          </p:grpSpPr>
          <p:sp>
            <p:nvSpPr>
              <p:cNvPr id="468"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69" name="RGB 226/129/152"/>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226/129/152</a:t>
                </a:r>
              </a:p>
            </p:txBody>
          </p:sp>
        </p:grpSp>
        <p:grpSp>
          <p:nvGrpSpPr>
            <p:cNvPr id="473" name="矩形 13"/>
            <p:cNvGrpSpPr/>
            <p:nvPr/>
          </p:nvGrpSpPr>
          <p:grpSpPr>
            <a:xfrm>
              <a:off x="1481249" y="1196844"/>
              <a:ext cx="476164" cy="399696"/>
              <a:chOff x="0" y="-1"/>
              <a:chExt cx="476163" cy="399694"/>
            </a:xfrm>
          </p:grpSpPr>
          <p:sp>
            <p:nvSpPr>
              <p:cNvPr id="471"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72" name="RGB 235/179/204"/>
              <p:cNvSpPr txBox="1"/>
              <p:nvPr/>
            </p:nvSpPr>
            <p:spPr>
              <a:xfrm>
                <a:off x="0" y="127037"/>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235/179/204</a:t>
                </a:r>
              </a:p>
            </p:txBody>
          </p:sp>
        </p:grpSp>
        <p:grpSp>
          <p:nvGrpSpPr>
            <p:cNvPr id="476" name="矩形 13"/>
            <p:cNvGrpSpPr/>
            <p:nvPr/>
          </p:nvGrpSpPr>
          <p:grpSpPr>
            <a:xfrm>
              <a:off x="1481249" y="1641529"/>
              <a:ext cx="476164" cy="399696"/>
              <a:chOff x="0" y="-2"/>
              <a:chExt cx="476163" cy="399694"/>
            </a:xfrm>
          </p:grpSpPr>
          <p:sp>
            <p:nvSpPr>
              <p:cNvPr id="474"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75" name="RGB 216/179/179"/>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216/179/179</a:t>
                </a:r>
              </a:p>
            </p:txBody>
          </p:sp>
        </p:grpSp>
        <p:grpSp>
          <p:nvGrpSpPr>
            <p:cNvPr id="479" name="矩形 13"/>
            <p:cNvGrpSpPr/>
            <p:nvPr/>
          </p:nvGrpSpPr>
          <p:grpSpPr>
            <a:xfrm>
              <a:off x="1481249" y="2088200"/>
              <a:ext cx="476164" cy="399696"/>
              <a:chOff x="0" y="-2"/>
              <a:chExt cx="476163" cy="399694"/>
            </a:xfrm>
          </p:grpSpPr>
          <p:sp>
            <p:nvSpPr>
              <p:cNvPr id="477"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endParaRPr sz="375"/>
              </a:p>
            </p:txBody>
          </p:sp>
          <p:sp>
            <p:nvSpPr>
              <p:cNvPr id="478" name="RGB 250/211/187"/>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250/211/187</a:t>
                </a:r>
              </a:p>
            </p:txBody>
          </p:sp>
        </p:grpSp>
        <p:grpSp>
          <p:nvGrpSpPr>
            <p:cNvPr id="482" name="矩形 13"/>
            <p:cNvGrpSpPr/>
            <p:nvPr/>
          </p:nvGrpSpPr>
          <p:grpSpPr>
            <a:xfrm>
              <a:off x="1487163" y="2960865"/>
              <a:ext cx="476164" cy="399696"/>
              <a:chOff x="0" y="-2"/>
              <a:chExt cx="476163" cy="399694"/>
            </a:xfrm>
          </p:grpSpPr>
          <p:sp>
            <p:nvSpPr>
              <p:cNvPr id="480"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81" name="RGB 208/232/196"/>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208/232/196</a:t>
                </a:r>
              </a:p>
            </p:txBody>
          </p:sp>
        </p:grpSp>
        <p:grpSp>
          <p:nvGrpSpPr>
            <p:cNvPr id="485" name="矩形 13"/>
            <p:cNvGrpSpPr/>
            <p:nvPr/>
          </p:nvGrpSpPr>
          <p:grpSpPr>
            <a:xfrm>
              <a:off x="1485818" y="2520748"/>
              <a:ext cx="476164" cy="399696"/>
              <a:chOff x="0" y="-2"/>
              <a:chExt cx="476163" cy="399694"/>
            </a:xfrm>
          </p:grpSpPr>
          <p:sp>
            <p:nvSpPr>
              <p:cNvPr id="483"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84" name="RGB 254/238/193"/>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254/238/193</a:t>
                </a:r>
              </a:p>
            </p:txBody>
          </p:sp>
        </p:grpSp>
        <p:grpSp>
          <p:nvGrpSpPr>
            <p:cNvPr id="488" name="矩形 13"/>
            <p:cNvGrpSpPr/>
            <p:nvPr/>
          </p:nvGrpSpPr>
          <p:grpSpPr>
            <a:xfrm>
              <a:off x="1485818" y="3399842"/>
              <a:ext cx="476164" cy="399696"/>
              <a:chOff x="0" y="-2"/>
              <a:chExt cx="476163" cy="399694"/>
            </a:xfrm>
          </p:grpSpPr>
          <p:sp>
            <p:nvSpPr>
              <p:cNvPr id="486"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87" name="RGB 190/23/238"/>
              <p:cNvSpPr txBox="1"/>
              <p:nvPr/>
            </p:nvSpPr>
            <p:spPr>
              <a:xfrm>
                <a:off x="0" y="138257"/>
                <a:ext cx="476163"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a:t>
                </a:r>
                <a:br>
                  <a:rPr sz="375"/>
                </a:br>
                <a:r>
                  <a:rPr sz="375"/>
                  <a:t>190/23/238</a:t>
                </a:r>
              </a:p>
            </p:txBody>
          </p:sp>
        </p:grpSp>
        <p:grpSp>
          <p:nvGrpSpPr>
            <p:cNvPr id="491" name="矩形 13"/>
            <p:cNvGrpSpPr/>
            <p:nvPr/>
          </p:nvGrpSpPr>
          <p:grpSpPr>
            <a:xfrm>
              <a:off x="1482190" y="144548"/>
              <a:ext cx="476164" cy="399696"/>
              <a:chOff x="0" y="-2"/>
              <a:chExt cx="476163" cy="399694"/>
            </a:xfrm>
          </p:grpSpPr>
          <p:sp>
            <p:nvSpPr>
              <p:cNvPr id="489"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90" name="RGB 239/178/184"/>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239/178/184</a:t>
                </a:r>
              </a:p>
            </p:txBody>
          </p:sp>
        </p:grpSp>
        <p:grpSp>
          <p:nvGrpSpPr>
            <p:cNvPr id="494" name="矩形 13"/>
            <p:cNvGrpSpPr/>
            <p:nvPr/>
          </p:nvGrpSpPr>
          <p:grpSpPr>
            <a:xfrm>
              <a:off x="1481805" y="585561"/>
              <a:ext cx="476164" cy="399696"/>
              <a:chOff x="0" y="-2"/>
              <a:chExt cx="476163" cy="399694"/>
            </a:xfrm>
          </p:grpSpPr>
          <p:sp>
            <p:nvSpPr>
              <p:cNvPr id="492"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93" name="RGB 238/179/193"/>
              <p:cNvSpPr txBox="1"/>
              <p:nvPr/>
            </p:nvSpPr>
            <p:spPr>
              <a:xfrm>
                <a:off x="0" y="127036"/>
                <a:ext cx="476163" cy="145616"/>
              </a:xfrm>
              <a:prstGeom prst="rect">
                <a:avLst/>
              </a:prstGeom>
              <a:noFill/>
              <a:ln w="12700" cap="flat">
                <a:noFill/>
                <a:miter lim="400000"/>
              </a:ln>
              <a:effectLst/>
            </p:spPr>
            <p:txBody>
              <a:bodyPr wrap="square" lIns="0" tIns="0" rIns="0" bIns="0" numCol="1" anchor="ctr">
                <a:spAutoFit/>
              </a:bodyPr>
              <a:lstStyle>
                <a:lvl1pPr algn="ctr">
                  <a:lnSpc>
                    <a:spcPts val="600"/>
                  </a:lnSpc>
                  <a:defRPr sz="500" b="1">
                    <a:solidFill>
                      <a:srgbClr val="595757"/>
                    </a:solidFill>
                    <a:latin typeface="Arial" panose="020B0604020202020204"/>
                    <a:ea typeface="Arial" panose="020B0604020202020204"/>
                    <a:cs typeface="Arial" panose="020B0604020202020204"/>
                    <a:sym typeface="Arial" panose="020B0604020202020204"/>
                  </a:defRPr>
                </a:lvl1pPr>
              </a:lstStyle>
              <a:p>
                <a:r>
                  <a:rPr sz="375"/>
                  <a:t>RGB 238/179/193</a:t>
                </a:r>
              </a:p>
            </p:txBody>
          </p:sp>
        </p:grpSp>
        <p:grpSp>
          <p:nvGrpSpPr>
            <p:cNvPr id="497" name="矩形 13"/>
            <p:cNvGrpSpPr/>
            <p:nvPr/>
          </p:nvGrpSpPr>
          <p:grpSpPr>
            <a:xfrm>
              <a:off x="6185" y="3837712"/>
              <a:ext cx="308966" cy="399696"/>
              <a:chOff x="0" y="-2"/>
              <a:chExt cx="308964" cy="399694"/>
            </a:xfrm>
          </p:grpSpPr>
          <p:sp>
            <p:nvSpPr>
              <p:cNvPr id="495"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96" name="RGB  35/24/21"/>
              <p:cNvSpPr txBox="1"/>
              <p:nvPr/>
            </p:nvSpPr>
            <p:spPr>
              <a:xfrm>
                <a:off x="0" y="138257"/>
                <a:ext cx="308964"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br>
                  <a:rPr sz="375"/>
                </a:br>
                <a:r>
                  <a:rPr sz="375"/>
                  <a:t>35/24/21</a:t>
                </a:r>
              </a:p>
            </p:txBody>
          </p:sp>
        </p:grpSp>
        <p:grpSp>
          <p:nvGrpSpPr>
            <p:cNvPr id="500" name="矩形 13"/>
            <p:cNvGrpSpPr/>
            <p:nvPr/>
          </p:nvGrpSpPr>
          <p:grpSpPr>
            <a:xfrm>
              <a:off x="334926" y="3837712"/>
              <a:ext cx="308966" cy="399696"/>
              <a:chOff x="0" y="-2"/>
              <a:chExt cx="308964" cy="399694"/>
            </a:xfrm>
          </p:grpSpPr>
          <p:sp>
            <p:nvSpPr>
              <p:cNvPr id="498"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499" name="RGB…"/>
              <p:cNvSpPr txBox="1"/>
              <p:nvPr/>
            </p:nvSpPr>
            <p:spPr>
              <a:xfrm>
                <a:off x="0" y="138257"/>
                <a:ext cx="308964" cy="12317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 </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89/87/87</a:t>
                </a:r>
              </a:p>
            </p:txBody>
          </p:sp>
        </p:grpSp>
        <p:grpSp>
          <p:nvGrpSpPr>
            <p:cNvPr id="503" name="矩形 13"/>
            <p:cNvGrpSpPr/>
            <p:nvPr/>
          </p:nvGrpSpPr>
          <p:grpSpPr>
            <a:xfrm>
              <a:off x="665613" y="3837712"/>
              <a:ext cx="308964" cy="399696"/>
              <a:chOff x="0" y="-2"/>
              <a:chExt cx="308963" cy="399694"/>
            </a:xfrm>
          </p:grpSpPr>
          <p:sp>
            <p:nvSpPr>
              <p:cNvPr id="501"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502" name="RGB…"/>
              <p:cNvSpPr txBox="1"/>
              <p:nvPr/>
            </p:nvSpPr>
            <p:spPr>
              <a:xfrm>
                <a:off x="0" y="106196"/>
                <a:ext cx="308963"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RGB</a:t>
                </a:r>
              </a:p>
              <a:p>
                <a:pPr algn="ctr">
                  <a:lnSpc>
                    <a:spcPts val="450"/>
                  </a:lnSpc>
                  <a:defRPr sz="500" b="1">
                    <a:solidFill>
                      <a:srgbClr val="FFFFFF"/>
                    </a:solidFill>
                    <a:latin typeface="Arial" panose="020B0604020202020204"/>
                    <a:ea typeface="Arial" panose="020B0604020202020204"/>
                    <a:cs typeface="Arial" panose="020B0604020202020204"/>
                    <a:sym typeface="Arial" panose="020B0604020202020204"/>
                  </a:defRPr>
                </a:pPr>
                <a:r>
                  <a:rPr sz="375"/>
                  <a:t>137/137/</a:t>
                </a:r>
                <a:br>
                  <a:rPr sz="375"/>
                </a:br>
                <a:r>
                  <a:rPr sz="375"/>
                  <a:t>137</a:t>
                </a:r>
              </a:p>
            </p:txBody>
          </p:sp>
        </p:grpSp>
        <p:grpSp>
          <p:nvGrpSpPr>
            <p:cNvPr id="506" name="矩形 13"/>
            <p:cNvGrpSpPr/>
            <p:nvPr/>
          </p:nvGrpSpPr>
          <p:grpSpPr>
            <a:xfrm>
              <a:off x="995268" y="3837712"/>
              <a:ext cx="308966" cy="399696"/>
              <a:chOff x="0" y="-2"/>
              <a:chExt cx="308964" cy="399694"/>
            </a:xfrm>
          </p:grpSpPr>
          <p:sp>
            <p:nvSpPr>
              <p:cNvPr id="504"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505" name="RGB…"/>
              <p:cNvSpPr txBox="1"/>
              <p:nvPr/>
            </p:nvSpPr>
            <p:spPr>
              <a:xfrm>
                <a:off x="0" y="106196"/>
                <a:ext cx="30896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262626"/>
                    </a:solidFill>
                    <a:latin typeface="Arial" panose="020B0604020202020204"/>
                    <a:ea typeface="Arial" panose="020B0604020202020204"/>
                    <a:cs typeface="Arial" panose="020B0604020202020204"/>
                    <a:sym typeface="Arial" panose="020B0604020202020204"/>
                  </a:defRPr>
                </a:pPr>
                <a:r>
                  <a:rPr sz="375"/>
                  <a:t>RGB</a:t>
                </a:r>
                <a:endParaRPr sz="375">
                  <a:solidFill>
                    <a:srgbClr val="FFFFFF"/>
                  </a:solidFill>
                </a:endParaRPr>
              </a:p>
              <a:p>
                <a:pPr algn="ctr">
                  <a:lnSpc>
                    <a:spcPts val="450"/>
                  </a:lnSpc>
                  <a:defRPr sz="500" b="1">
                    <a:solidFill>
                      <a:srgbClr val="262626"/>
                    </a:solidFill>
                    <a:latin typeface="Arial" panose="020B0604020202020204"/>
                    <a:ea typeface="Arial" panose="020B0604020202020204"/>
                    <a:cs typeface="Arial" panose="020B0604020202020204"/>
                    <a:sym typeface="Arial" panose="020B0604020202020204"/>
                  </a:defRPr>
                </a:pPr>
                <a:r>
                  <a:rPr sz="375"/>
                  <a:t>181/181/</a:t>
                </a:r>
                <a:br>
                  <a:rPr sz="375"/>
                </a:br>
                <a:r>
                  <a:rPr sz="375"/>
                  <a:t>181</a:t>
                </a:r>
              </a:p>
            </p:txBody>
          </p:sp>
        </p:grpSp>
        <p:grpSp>
          <p:nvGrpSpPr>
            <p:cNvPr id="509" name="矩形 13"/>
            <p:cNvGrpSpPr/>
            <p:nvPr/>
          </p:nvGrpSpPr>
          <p:grpSpPr>
            <a:xfrm>
              <a:off x="1322100" y="3837712"/>
              <a:ext cx="308966" cy="399696"/>
              <a:chOff x="0" y="-2"/>
              <a:chExt cx="308964" cy="399694"/>
            </a:xfrm>
          </p:grpSpPr>
          <p:sp>
            <p:nvSpPr>
              <p:cNvPr id="507"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508" name="RGB 221/221/ 221"/>
              <p:cNvSpPr txBox="1"/>
              <p:nvPr/>
            </p:nvSpPr>
            <p:spPr>
              <a:xfrm>
                <a:off x="0" y="106196"/>
                <a:ext cx="30896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 221/221/</a:t>
                </a:r>
                <a:br>
                  <a:rPr sz="375"/>
                </a:br>
                <a:r>
                  <a:rPr sz="375"/>
                  <a:t>221</a:t>
                </a:r>
              </a:p>
            </p:txBody>
          </p:sp>
        </p:grpSp>
        <p:grpSp>
          <p:nvGrpSpPr>
            <p:cNvPr id="512" name="矩形 13"/>
            <p:cNvGrpSpPr/>
            <p:nvPr/>
          </p:nvGrpSpPr>
          <p:grpSpPr>
            <a:xfrm>
              <a:off x="1648175" y="3837712"/>
              <a:ext cx="308966" cy="399696"/>
              <a:chOff x="0" y="-2"/>
              <a:chExt cx="308964" cy="399694"/>
            </a:xfrm>
          </p:grpSpPr>
          <p:sp>
            <p:nvSpPr>
              <p:cNvPr id="510"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panose="020F0502020204030204"/>
                  </a:defRPr>
                </a:pPr>
                <a:endParaRPr sz="1350"/>
              </a:p>
            </p:txBody>
          </p:sp>
          <p:sp>
            <p:nvSpPr>
              <p:cNvPr id="511" name="RGB…"/>
              <p:cNvSpPr txBox="1"/>
              <p:nvPr/>
            </p:nvSpPr>
            <p:spPr>
              <a:xfrm>
                <a:off x="3175" y="106196"/>
                <a:ext cx="302614" cy="187294"/>
              </a:xfrm>
              <a:prstGeom prst="rect">
                <a:avLst/>
              </a:prstGeom>
              <a:noFill/>
              <a:ln w="12700" cap="flat">
                <a:noFill/>
                <a:miter lim="400000"/>
              </a:ln>
              <a:effectLst/>
            </p:spPr>
            <p:txBody>
              <a:bodyPr wrap="square" lIns="0" tIns="0" rIns="0" bIns="0" numCol="1" anchor="ctr">
                <a:spAutoFit/>
              </a:bodyPr>
              <a:lstStyle/>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RGB</a:t>
                </a:r>
                <a:endParaRPr sz="375">
                  <a:solidFill>
                    <a:srgbClr val="FFFFFF"/>
                  </a:solidFill>
                </a:endParaRPr>
              </a:p>
              <a:p>
                <a:pPr algn="ctr">
                  <a:lnSpc>
                    <a:spcPts val="450"/>
                  </a:lnSpc>
                  <a:defRPr sz="500" b="1">
                    <a:solidFill>
                      <a:srgbClr val="595757"/>
                    </a:solidFill>
                    <a:latin typeface="Arial" panose="020B0604020202020204"/>
                    <a:ea typeface="Arial" panose="020B0604020202020204"/>
                    <a:cs typeface="Arial" panose="020B0604020202020204"/>
                    <a:sym typeface="Arial" panose="020B0604020202020204"/>
                  </a:defRPr>
                </a:pPr>
                <a:r>
                  <a:rPr sz="375"/>
                  <a:t>255/255/</a:t>
                </a:r>
                <a:br>
                  <a:rPr sz="375"/>
                </a:br>
                <a:r>
                  <a:rPr sz="375"/>
                  <a:t>255</a:t>
                </a:r>
              </a:p>
            </p:txBody>
          </p:sp>
        </p:grpSp>
      </p:grpSp>
      <p:pic>
        <p:nvPicPr>
          <p:cNvPr id="121" name="图片 1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pic>
        <p:nvPicPr>
          <p:cNvPr id="122" name="图片 1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23" name="图片 1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0"/>
            <a:ext cx="377298" cy="515743"/>
          </a:xfrm>
          <a:prstGeom prst="rect">
            <a:avLst/>
          </a:prstGeom>
        </p:spPr>
      </p:pic>
      <p:cxnSp>
        <p:nvCxnSpPr>
          <p:cNvPr id="124" name="直接连接符 123"/>
          <p:cNvCxnSpPr/>
          <p:nvPr userDrawn="1"/>
        </p:nvCxnSpPr>
        <p:spPr>
          <a:xfrm>
            <a:off x="8420194" y="243756"/>
            <a:ext cx="0" cy="357485"/>
          </a:xfrm>
          <a:prstGeom prst="line">
            <a:avLst/>
          </a:prstGeom>
          <a:ln w="38100"/>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871896066"/>
      </p:ext>
    </p:extLst>
  </p:cSld>
  <p:clrMapOvr>
    <a:masterClrMapping/>
  </p:clrMapOvr>
  <p:transition spd="med"/>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tx">
  <p:cSld name="12_Title Slide">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spTree>
    <p:extLst>
      <p:ext uri="{BB962C8B-B14F-4D97-AF65-F5344CB8AC3E}">
        <p14:creationId xmlns:p14="http://schemas.microsoft.com/office/powerpoint/2010/main" val="385515439"/>
      </p:ext>
    </p:extLst>
  </p:cSld>
  <p:clrMapOvr>
    <a:masterClrMapping/>
  </p:clrMapOvr>
  <p:transition spd="med"/>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899100" y="914400"/>
            <a:ext cx="7349400" cy="2570400"/>
          </a:xfrm>
        </p:spPr>
        <p:txBody>
          <a:bodyPr lIns="90000" tIns="46800" rIns="90000" bIns="46800" anchor="b" anchorCtr="0">
            <a:normAutofit/>
          </a:bodyPr>
          <a:lstStyle>
            <a:lvl1pPr algn="ctr">
              <a:defRPr sz="45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899100" y="3560400"/>
            <a:ext cx="7349400" cy="1472400"/>
          </a:xfrm>
        </p:spPr>
        <p:txBody>
          <a:bodyPr lIns="90000" tIns="46800" rIns="90000" bIns="46800">
            <a:normAutofit/>
          </a:bodyPr>
          <a:lstStyle>
            <a:lvl1pPr marL="0" indent="0" algn="ctr">
              <a:lnSpc>
                <a:spcPct val="110000"/>
              </a:lnSpc>
              <a:buNone/>
              <a:defRPr sz="1800" spc="1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2026/5/12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extLst>
      <p:ext uri="{BB962C8B-B14F-4D97-AF65-F5344CB8AC3E}">
        <p14:creationId xmlns:p14="http://schemas.microsoft.com/office/powerpoint/2010/main" val="275681075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50922918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a:buNone/>
              <a:defRPr sz="1350">
                <a:solidFill>
                  <a:schemeClr val="tx1">
                    <a:lumMod val="65000"/>
                    <a:lumOff val="35000"/>
                  </a:schemeClr>
                </a:solidFill>
              </a:defRPr>
            </a:lvl1pPr>
            <a:lvl2pPr marL="342900" indent="0">
              <a:buNone/>
              <a:defRPr sz="1200">
                <a:solidFill>
                  <a:schemeClr val="tx1">
                    <a:tint val="75000"/>
                  </a:schemeClr>
                </a:solidFill>
              </a:defRPr>
            </a:lvl2pPr>
            <a:lvl3pPr marL="685800" indent="0">
              <a:buNone/>
              <a:defRPr sz="12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9548447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3"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502413" y="1296000"/>
            <a:ext cx="8139178"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2026/5/12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08166205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456300" y="1404000"/>
            <a:ext cx="4006800" cy="414000"/>
          </a:xfrm>
        </p:spPr>
        <p:txBody>
          <a:bodyPr lIns="101600" tIns="38100" rIns="76200" bIns="38100" anchor="t" anchorCtr="0">
            <a:normAutofit/>
          </a:bodyPr>
          <a:lstStyle>
            <a:lvl1pPr marL="0" indent="0">
              <a:lnSpc>
                <a:spcPct val="100000"/>
              </a:lnSpc>
              <a:buNone/>
              <a:defRPr sz="1500" b="1" spc="15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4676813" y="1404000"/>
            <a:ext cx="4006800" cy="414000"/>
          </a:xfrm>
        </p:spPr>
        <p:txBody>
          <a:bodyPr vert="horz" lIns="101600" tIns="38100" rIns="76200" bIns="38100" rtlCol="0" anchor="t" anchorCtr="0">
            <a:normAutofit/>
          </a:bodyPr>
          <a:lstStyle>
            <a:lvl1pPr marL="0" indent="0">
              <a:lnSpc>
                <a:spcPct val="100000"/>
              </a:lnSpc>
              <a:buNone/>
              <a:defRPr sz="1500" b="1" spc="15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2026/5/12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427904387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2026/5/12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425237891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2026/5/12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56050694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a:buNone/>
              <a:defRPr sz="1200"/>
            </a:lvl1pPr>
          </a:lstStyle>
          <a:p>
            <a:pPr lvl="0"/>
            <a:endParaRPr lang="zh-CN" altLang="en-US"/>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a:buNone/>
              <a:defRPr sz="12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2026/5/12</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123106947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a:buNone/>
              <a:defRPr sz="21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a:spcAft>
                <a:spcPts val="750"/>
              </a:spcAft>
              <a:defRPr spc="225"/>
            </a:lvl1pPr>
            <a:lvl2pPr marL="514350" indent="-171450">
              <a:defRPr spc="225"/>
            </a:lvl2pPr>
            <a:lvl3pPr marL="857250" indent="-171450">
              <a:defRPr spc="225"/>
            </a:lvl3pPr>
            <a:lvl4pPr marL="1200150" indent="-171450">
              <a:defRPr spc="225"/>
            </a:lvl4pPr>
            <a:lvl5pPr marL="1543050" indent="-171450">
              <a:defRPr spc="225"/>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19506927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2026/5/12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461902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2026/5/12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899100" y="2397600"/>
            <a:ext cx="7349400" cy="1105200"/>
          </a:xfrm>
        </p:spPr>
        <p:txBody>
          <a:bodyPr vert="horz" lIns="90000" tIns="46800" rIns="90000" bIns="46800" rtlCol="0" anchor="t" anchorCtr="0">
            <a:normAutofit/>
          </a:bodyPr>
          <a:lstStyle>
            <a:lvl1pPr algn="ctr">
              <a:defRPr sz="45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899100" y="3560400"/>
            <a:ext cx="7349400" cy="504000"/>
          </a:xfrm>
        </p:spPr>
        <p:txBody>
          <a:bodyPr lIns="90000" tIns="46800" rIns="90000" bIns="46800">
            <a:normAutofit/>
          </a:bodyPr>
          <a:lstStyle>
            <a:lvl1pPr algn="ctr">
              <a:lnSpc>
                <a:spcPct val="110000"/>
              </a:lnSpc>
              <a:buNone/>
              <a:defRPr sz="1800" spc="150"/>
            </a:lvl1pPr>
          </a:lstStyle>
          <a:p>
            <a:pPr lvl="0"/>
            <a:r>
              <a:rPr lang="zh-CN" altLang="en-US" dirty="0"/>
              <a:t>单击此处编辑母版文本样式</a:t>
            </a:r>
          </a:p>
        </p:txBody>
      </p:sp>
    </p:spTree>
    <p:extLst>
      <p:ext uri="{BB962C8B-B14F-4D97-AF65-F5344CB8AC3E}">
        <p14:creationId xmlns:p14="http://schemas.microsoft.com/office/powerpoint/2010/main" val="29642612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9" y="3808732"/>
            <a:ext cx="8139178"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502445" y="4511677"/>
            <a:ext cx="8139178"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建设背景">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2908F896-000D-4944-B96E-CAAF9CBA218A}"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3"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502448" y="1296000"/>
            <a:ext cx="396243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4679158" y="1296000"/>
            <a:ext cx="396243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2026/5/12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3"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1296002"/>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502444" y="1789043"/>
            <a:ext cx="39624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4676814" y="1296002"/>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4" y="1789043"/>
            <a:ext cx="396243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2026/5/12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2026/5/12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2026/5/12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4679194" y="1296000"/>
            <a:ext cx="396243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2026/5/12</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10"/>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5" y="952502"/>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2026/5/12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02449"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2026/5/12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502413" y="2588283"/>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4C1FF3CE-2673-46C2-BDDD-931764F92530}"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3" name="Footer Placeholder 4"/>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454D4C29-A35F-42B6-8071-E778B48C657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建设背景">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2165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立项依据</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背景</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746AEB6C-FD09-43BD-B967-28651A33C2F1}"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EF31BCE9-473A-4DEC-B380-BE703DA17AC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建设背景">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7EF9821B-69AF-4065-A4E6-ABA5D54FE4E0}"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1"/>
            <a:ext cx="1670650"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立项依据</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问题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建设背景">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2165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立项依据</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问题</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1BE3440F-7258-4D8C-A95F-398CC3358270}"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7AB489FA-789D-4F2C-8E35-577DECA245F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发展历程">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研究内容</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56E9ED11-4992-4BD0-A390-7FB325865158}"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B8CD7D93-946F-44A3-AB68-677B87E20B9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研发团队</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E99830B1-1C2E-4AF0-A1D2-65E231959591}"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5C7F42D8-87F7-4EDF-BCDE-0A23E4EBD21A}"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工作基础</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4CC5DBE9-85BE-485F-8E42-E12A09FAE797}"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6E4EFC46-9F29-4B25-BCA1-0F32E2881E8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-1</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39F49CBA-80B9-409B-BE0D-D0ACEDD90947}"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F8D8EA04-4C44-4328-956B-9730E96952D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-2</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5F23D706-F0C4-4F9C-AC9B-B5C3B31F2082}"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91B7D5EA-12A7-4F1B-AA11-DD994248980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-3</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6E28F300-A290-43FB-9AF3-C2EBB8EF3788}"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B8EC10A6-D9B1-47D2-ABBA-9B75A65380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-4</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6703C6D6-042E-4C10-B842-5B6D3C401406}"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C6FFC157-2616-4F45-8E21-75F5204AD41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-5</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FE86D742-C0D4-4576-B43B-AF7806D8EE92}"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3B302DE3-563C-4C45-B6F3-B728A076C1C1}"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愿景规划">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愿景规划</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30D1EBBC-6A36-4DDA-AF77-F4CE87B88E9C}"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3EF3D728-CA61-4E45-BFC7-74C6B7101F5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发展历程">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620F6E8B-9C34-48C0-A642-C494DFDA1FB1}"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1"/>
            <a:ext cx="1107996"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研究内容</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空白-1">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5"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49A3C3CC-A84D-430B-8936-54E9BEB5C27A}"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6"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7"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34370533-DA20-4C35-ADD2-B9E447C50503}"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Date Placeholder 3"/>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45070427-E1FA-484A-9952-9F8A8AD240C9}"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4" name="Footer Placeholder 4"/>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D6FC771B-3C1F-4B7D-BF46-9150A822512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3"/>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C4FF9CC2-7138-9348-B8DA-735D514B030A}" type="datetimeFigureOut">
              <a:rPr kumimoji="0" 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5/12/2026</a:t>
            </a:fld>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BD6018E1-D74F-42AF-96CC-21C84E749F50}" type="slidenum">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F64606D-9E19-41AE-A5B8-20018255B009}"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3" name="Footer Placeholder 4"/>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C4F8BDA9-8FBE-43C3-9CEB-E61C78EB32C3}"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5839175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建设背景">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2165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立项依据</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背景</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87BAC6C-A09D-4054-81E6-31A78226470A}"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BA322708-534E-44E3-B917-515AA64AD0A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5784915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建设背景">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2165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立项依据</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问题</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541AC150-57A5-417A-98F7-17E571805A02}"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D11D4AB0-7DD6-408B-A2C3-861BCEC8588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41561510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发展历程">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研究内容</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D5B79622-5B9C-4F19-AD63-6ED0BA3E40A9}"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93CFCCD7-CF0F-4BCF-ACE5-AA23FAF4C8FA}"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8705712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研发团队</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548B2883-B65C-468D-97E2-6FBB302EF5B1}"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DC0DC6CE-9935-4594-A840-062EF631EF6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0534207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工作基础</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58E36613-DE11-495A-8D70-68ED413B0C1F}"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C0C9A3E1-F9D7-45EC-95EA-06408344236A}"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8017797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-1</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6171E4F-78B2-489E-BED7-98BF55B8B2C9}"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9156B24B-9269-4F2E-BF1E-E133E1CD53EA}"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721102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43C6B616-6782-4B44-85FA-CC4C9E2422E5}"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1"/>
            <a:ext cx="1107996"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研发团队</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-2</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282454F-6CD6-4A63-88F2-1589EC3951BE}"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49B4CF14-80E2-4649-8DAB-26B625E55A8F}"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3274806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-3</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C783620-6E60-4D4B-8C11-C5A5F1E7E793}"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CE245485-5606-4AFD-91DA-1CE1C2887299}"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6833959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-4</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45F22CB-9432-4343-8B14-5A467B23B737}"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0A27A92D-00F0-4C53-9EB0-9645331DDBE4}"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4187494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_培育成效">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73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培育成效</a:t>
            </a:r>
            <a:r>
              <a:rPr kumimoji="0" lang="en-US" altLang="zh-CN"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-5</a:t>
            </a:r>
            <a:endPar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1EAC984-F02B-448E-8A18-7C2318FBB183}"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491D54DD-9765-40F6-B1F2-5AC2A02AB2E1}"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8611473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愿景规划">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5" name="文本框 4"/>
          <p:cNvSpPr txBox="1">
            <a:spLocks noChangeArrowheads="1"/>
          </p:cNvSpPr>
          <p:nvPr/>
        </p:nvSpPr>
        <p:spPr bwMode="auto">
          <a:xfrm>
            <a:off x="6778625" y="444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rPr>
              <a:t>愿景规划</a:t>
            </a:r>
          </a:p>
        </p:txBody>
      </p: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A2348CD-AD60-4E80-AF91-708035BDB99E}"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8"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89867587-2C7C-4222-B5DA-6E9EB2BED9FF}"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4481935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空白-1">
    <p:spTree>
      <p:nvGrpSpPr>
        <p:cNvPr id="1" name=""/>
        <p:cNvGrpSpPr/>
        <p:nvPr/>
      </p:nvGrpSpPr>
      <p:grpSpPr>
        <a:xfrm>
          <a:off x="0" y="0"/>
          <a:ext cx="0" cy="0"/>
          <a:chOff x="0" y="0"/>
          <a:chExt cx="0" cy="0"/>
        </a:xfrm>
      </p:grpSpPr>
      <p:sp>
        <p:nvSpPr>
          <p:cNvPr id="3" name="矩形 2"/>
          <p:cNvSpPr/>
          <p:nvPr/>
        </p:nvSpPr>
        <p:spPr>
          <a:xfrm>
            <a:off x="6808788" y="506413"/>
            <a:ext cx="2335212" cy="179387"/>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sp>
        <p:nvSpPr>
          <p:cNvPr id="5" name="Date Placeholder 2"/>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54AF0A2C-92C4-45E8-807D-AE74B6202FE6}"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6" name="Footer Placeholder 3"/>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7" name="Slide Number Placeholder 4"/>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DA8739A0-3461-43DC-AD25-1DA74A29DF2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8939725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Date Placeholder 3"/>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504AE82-3DE1-4006-839F-0B80F513AA4B}"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4" name="Footer Placeholder 4"/>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215FB753-E5BE-4619-923E-18BC964F6CF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3796321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3"/>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4FF9CC2-7138-9348-B8DA-735D514B030A}" type="datetimeFigureOut">
              <a:rPr kumimoji="0" 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5/12/2026</a:t>
            </a:fld>
            <a:endParaRPr kumimoji="0" 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1577B9E0-1A1F-40C2-A803-1B95367D08A3}" type="slidenum">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5955444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15630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建设背景">
    <p:spTree>
      <p:nvGrpSpPr>
        <p:cNvPr id="1" name=""/>
        <p:cNvGrpSpPr/>
        <p:nvPr/>
      </p:nvGrpSpPr>
      <p:grpSpPr>
        <a:xfrm>
          <a:off x="0" y="0"/>
          <a:ext cx="0" cy="0"/>
          <a:chOff x="0" y="0"/>
          <a:chExt cx="0" cy="0"/>
        </a:xfrm>
      </p:grpSpPr>
      <p:sp>
        <p:nvSpPr>
          <p:cNvPr id="27" name="矩形 26"/>
          <p:cNvSpPr/>
          <p:nvPr userDrawn="1"/>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eaLnBrk="1" fontAlgn="auto" hangingPunct="1">
              <a:spcBef>
                <a:spcPts val="0"/>
              </a:spcBef>
              <a:spcAft>
                <a:spcPts val="0"/>
              </a:spcAft>
              <a:buClr>
                <a:srgbClr val="000000"/>
              </a:buClr>
              <a:buSzPct val="100000"/>
              <a:buFont typeface="Times New Roman" panose="02020603050405020304" pitchFamily="18" charset="0"/>
              <a:buNone/>
              <a:defRPr/>
            </a:pPr>
            <a:endParaRPr lang="zh-CN" altLang="en-US">
              <a:solidFill>
                <a:srgbClr val="000000"/>
              </a:solidFill>
              <a:latin typeface="+mn-lt"/>
              <a:ea typeface="+mn-ea"/>
            </a:endParaRPr>
          </a:p>
        </p:txBody>
      </p:sp>
      <p:grpSp>
        <p:nvGrpSpPr>
          <p:cNvPr id="21512" name="组合 36866"/>
          <p:cNvGrpSpPr/>
          <p:nvPr userDrawn="1"/>
        </p:nvGrpSpPr>
        <p:grpSpPr bwMode="auto">
          <a:xfrm>
            <a:off x="107950" y="200025"/>
            <a:ext cx="938213" cy="357188"/>
            <a:chOff x="-74942" y="0"/>
            <a:chExt cx="801357" cy="438150"/>
          </a:xfrm>
        </p:grpSpPr>
        <p:sp>
          <p:nvSpPr>
            <p:cNvPr id="21517"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endParaRPr lang="zh-CN" altLang="en-US" sz="2800">
                <a:solidFill>
                  <a:srgbClr val="000000"/>
                </a:solidFill>
                <a:latin typeface="Calibri" panose="020F0502020204030204" pitchFamily="34" charset="0"/>
                <a:ea typeface="宋体" panose="02010600030101010101" pitchFamily="2" charset="-122"/>
              </a:endParaRPr>
            </a:p>
          </p:txBody>
        </p:sp>
        <p:sp>
          <p:nvSpPr>
            <p:cNvPr id="86" name="燕尾形 5"/>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algn="ctr" defTabSz="914400">
                <a:defRPr/>
              </a:pPr>
              <a:endParaRPr lang="zh-CN" altLang="en-US" sz="2800" dirty="0">
                <a:solidFill>
                  <a:srgbClr val="000000"/>
                </a:solidFill>
                <a:latin typeface="Calibri" panose="020F0502020204030204" pitchFamily="34" charset="0"/>
                <a:ea typeface="宋体" panose="02010600030101010101" pitchFamily="2" charset="-122"/>
              </a:endParaRPr>
            </a:p>
          </p:txBody>
        </p:sp>
      </p:grpSp>
      <p:sp>
        <p:nvSpPr>
          <p:cNvPr id="5" name="灯片编号占位符 4"/>
          <p:cNvSpPr>
            <a:spLocks noGrp="1"/>
          </p:cNvSpPr>
          <p:nvPr>
            <p:ph type="sldNum" sz="quarter" idx="12"/>
          </p:nvPr>
        </p:nvSpPr>
        <p:spPr/>
        <p:txBody>
          <a:bodyPr/>
          <a:lstStyle>
            <a:lvl1pPr>
              <a:defRPr>
                <a:solidFill>
                  <a:schemeClr val="tx1"/>
                </a:solidFill>
              </a:defRPr>
            </a:lvl1pPr>
          </a:lstStyle>
          <a:p>
            <a:pPr>
              <a:defRPr/>
            </a:pPr>
            <a:fld id="{ABB238B2-32C3-4C55-8F8C-FA973C0786F1}" type="slidenum">
              <a:rPr lang="zh-CN" altLang="en-US"/>
              <a:t>‹#›</a:t>
            </a:fld>
            <a:endParaRPr lang="zh-CN" altLang="en-US"/>
          </a:p>
        </p:txBody>
      </p:sp>
    </p:spTree>
    <p:extLst>
      <p:ext uri="{BB962C8B-B14F-4D97-AF65-F5344CB8AC3E}">
        <p14:creationId xmlns:p14="http://schemas.microsoft.com/office/powerpoint/2010/main" val="746697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FB460989-D0B5-4D30-93CC-D95C0DBDF355}"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1"/>
            <a:ext cx="1107996"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工作基础</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71218D25-EC0E-4B38-91F8-FFCB21CEDC77}" type="datetime1">
              <a:rPr lang="zh-CN" altLang="en-US"/>
              <a:t>2026/5/12</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ABB238B2-32C3-4C55-8F8C-FA973C0786F1}" type="slidenum">
              <a:rPr lang="zh-CN" altLang="en-US"/>
              <a:t>‹#›</a:t>
            </a:fld>
            <a:endParaRPr lang="zh-CN" altLang="en-US"/>
          </a:p>
        </p:txBody>
      </p:sp>
    </p:spTree>
    <p:extLst>
      <p:ext uri="{BB962C8B-B14F-4D97-AF65-F5344CB8AC3E}">
        <p14:creationId xmlns:p14="http://schemas.microsoft.com/office/powerpoint/2010/main" val="4117331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发展历程">
    <p:spTree>
      <p:nvGrpSpPr>
        <p:cNvPr id="1" name=""/>
        <p:cNvGrpSpPr/>
        <p:nvPr/>
      </p:nvGrpSpPr>
      <p:grpSpPr>
        <a:xfrm>
          <a:off x="0" y="0"/>
          <a:ext cx="0" cy="0"/>
          <a:chOff x="0" y="0"/>
          <a:chExt cx="0" cy="0"/>
        </a:xfrm>
      </p:grpSpPr>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8762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培育成效">
    <p:spTree>
      <p:nvGrpSpPr>
        <p:cNvPr id="1" name=""/>
        <p:cNvGrpSpPr/>
        <p:nvPr/>
      </p:nvGrpSpPr>
      <p:grpSpPr>
        <a:xfrm>
          <a:off x="0" y="0"/>
          <a:ext cx="0" cy="0"/>
          <a:chOff x="0" y="0"/>
          <a:chExt cx="0" cy="0"/>
        </a:xfrm>
      </p:grpSpPr>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1437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空白-1">
    <p:spTree>
      <p:nvGrpSpPr>
        <p:cNvPr id="1" name=""/>
        <p:cNvGrpSpPr/>
        <p:nvPr/>
      </p:nvGrpSpPr>
      <p:grpSpPr>
        <a:xfrm>
          <a:off x="0" y="0"/>
          <a:ext cx="0" cy="0"/>
          <a:chOff x="0" y="0"/>
          <a:chExt cx="0" cy="0"/>
        </a:xfrm>
      </p:grpSpPr>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41471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380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4738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9432777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815713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建设背景">
    <p:spTree>
      <p:nvGrpSpPr>
        <p:cNvPr id="1" name=""/>
        <p:cNvGrpSpPr/>
        <p:nvPr/>
      </p:nvGrpSpPr>
      <p:grpSpPr>
        <a:xfrm>
          <a:off x="0" y="0"/>
          <a:ext cx="0" cy="0"/>
          <a:chOff x="0" y="0"/>
          <a:chExt cx="0" cy="0"/>
        </a:xfrm>
      </p:grpSpPr>
      <p:sp>
        <p:nvSpPr>
          <p:cNvPr id="6" name="Date Placeholder 2"/>
          <p:cNvSpPr>
            <a:spLocks noGrp="1"/>
          </p:cNvSpPr>
          <p:nvPr>
            <p:ph type="dt" sz="half" idx="10"/>
          </p:nvPr>
        </p:nvSpPr>
        <p:spPr/>
        <p:txBody>
          <a:bodyPr/>
          <a:lstStyle>
            <a:lvl1pPr>
              <a:defRPr/>
            </a:lvl1pPr>
          </a:lstStyle>
          <a:p>
            <a:pPr>
              <a:defRPr/>
            </a:pPr>
            <a:fld id="{5FCBE780-20EE-4E13-AACF-C237888B4857}" type="datetime1">
              <a:rPr lang="zh-CN" altLang="en-US"/>
              <a:t>2026/5/12</a:t>
            </a:fld>
            <a:endParaRPr lang="zh-CN" altLang="en-US"/>
          </a:p>
        </p:txBody>
      </p:sp>
      <p:sp>
        <p:nvSpPr>
          <p:cNvPr id="7" name="Footer Placeholder 3"/>
          <p:cNvSpPr>
            <a:spLocks noGrp="1"/>
          </p:cNvSpPr>
          <p:nvPr>
            <p:ph type="ftr" sz="quarter" idx="11"/>
          </p:nvPr>
        </p:nvSpPr>
        <p:spPr/>
        <p:txBody>
          <a:bodyPr/>
          <a:lstStyle>
            <a:lvl1pPr>
              <a:defRPr/>
            </a:lvl1pPr>
          </a:lstStyle>
          <a:p>
            <a:pPr>
              <a:defRPr/>
            </a:pPr>
            <a:endParaRPr lang="zh-CN" altLang="en-US"/>
          </a:p>
        </p:txBody>
      </p:sp>
      <p:sp>
        <p:nvSpPr>
          <p:cNvPr id="8" name="Slide Number Placeholder 4"/>
          <p:cNvSpPr>
            <a:spLocks noGrp="1"/>
          </p:cNvSpPr>
          <p:nvPr>
            <p:ph type="sldNum" sz="quarter" idx="12"/>
          </p:nvPr>
        </p:nvSpPr>
        <p:spPr/>
        <p:txBody>
          <a:bodyPr/>
          <a:lstStyle>
            <a:lvl1pPr>
              <a:defRPr/>
            </a:lvl1pPr>
          </a:lstStyle>
          <a:p>
            <a:pPr>
              <a:defRPr/>
            </a:pPr>
            <a:fld id="{6938E8D1-1B8E-46A5-AF5E-3DCB25131EE5}" type="slidenum">
              <a:rPr lang="zh-CN" altLang="en-US"/>
              <a:t>‹#›</a:t>
            </a:fld>
            <a:endParaRPr lang="zh-CN" altLang="en-US"/>
          </a:p>
        </p:txBody>
      </p:sp>
      <p:sp>
        <p:nvSpPr>
          <p:cNvPr id="27" name="矩形 26"/>
          <p:cNvSpPr/>
          <p:nvPr userDrawn="1"/>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eaLnBrk="1" fontAlgn="auto" hangingPunct="1">
              <a:spcBef>
                <a:spcPts val="0"/>
              </a:spcBef>
              <a:spcAft>
                <a:spcPts val="0"/>
              </a:spcAft>
              <a:buClr>
                <a:srgbClr val="000000"/>
              </a:buClr>
              <a:buSzPct val="100000"/>
              <a:buFont typeface="Times New Roman" panose="02020603050405020304" pitchFamily="18" charset="0"/>
              <a:buNone/>
              <a:defRPr/>
            </a:pPr>
            <a:endParaRPr lang="zh-CN" altLang="en-US">
              <a:solidFill>
                <a:srgbClr val="000000"/>
              </a:solidFill>
              <a:latin typeface="+mn-lt"/>
              <a:ea typeface="+mn-ea"/>
            </a:endParaRPr>
          </a:p>
        </p:txBody>
      </p:sp>
      <p:sp>
        <p:nvSpPr>
          <p:cNvPr id="28" name="矩形 27"/>
          <p:cNvSpPr/>
          <p:nvPr userDrawn="1"/>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dirty="0">
              <a:solidFill>
                <a:srgbClr val="FFFFFF"/>
              </a:solidFill>
              <a:ea typeface="宋体" panose="02010600030101010101" pitchFamily="2" charset="-122"/>
            </a:endParaRPr>
          </a:p>
        </p:txBody>
      </p:sp>
      <p:grpSp>
        <p:nvGrpSpPr>
          <p:cNvPr id="21512" name="组合 36866"/>
          <p:cNvGrpSpPr/>
          <p:nvPr userDrawn="1"/>
        </p:nvGrpSpPr>
        <p:grpSpPr bwMode="auto">
          <a:xfrm>
            <a:off x="107950" y="200025"/>
            <a:ext cx="938213" cy="357188"/>
            <a:chOff x="-74942" y="0"/>
            <a:chExt cx="801357" cy="438150"/>
          </a:xfrm>
        </p:grpSpPr>
        <p:sp>
          <p:nvSpPr>
            <p:cNvPr id="21517"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endParaRPr lang="zh-CN" altLang="en-US" sz="2800">
                <a:solidFill>
                  <a:srgbClr val="000000"/>
                </a:solidFill>
                <a:latin typeface="Calibri" panose="020F0502020204030204" pitchFamily="34" charset="0"/>
                <a:ea typeface="宋体" panose="02010600030101010101" pitchFamily="2" charset="-122"/>
              </a:endParaRPr>
            </a:p>
          </p:txBody>
        </p:sp>
        <p:sp>
          <p:nvSpPr>
            <p:cNvPr id="86" name="燕尾形 5"/>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algn="ctr" defTabSz="914400">
                <a:defRPr/>
              </a:pPr>
              <a:endParaRPr lang="zh-CN" altLang="en-US" sz="2800" dirty="0">
                <a:solidFill>
                  <a:srgbClr val="000000"/>
                </a:solidFill>
                <a:latin typeface="Calibri" panose="020F0502020204030204" pitchFamily="34" charset="0"/>
                <a:ea typeface="宋体" panose="02010600030101010101" pitchFamily="2" charset="-122"/>
              </a:endParaRPr>
            </a:p>
          </p:txBody>
        </p:sp>
      </p:grpSp>
      <p:sp>
        <p:nvSpPr>
          <p:cNvPr id="10" name="Slide Number Placeholder 5"/>
          <p:cNvSpPr>
            <a:spLocks noGrp="1"/>
          </p:cNvSpPr>
          <p:nvPr userDrawn="1"/>
        </p:nvSpPr>
        <p:spPr>
          <a:xfrm>
            <a:off x="6915785" y="6390005"/>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ABB238B2-32C3-4C55-8F8C-FA973C0786F1}" type="slidenum">
              <a:rPr lang="zh-CN" altLang="en-US" b="1">
                <a:solidFill>
                  <a:schemeClr val="bg1"/>
                </a:solidFill>
                <a:latin typeface="Times New Roman" panose="02020603050405020304" pitchFamily="18" charset="0"/>
                <a:cs typeface="Times New Roman" panose="02020603050405020304" pitchFamily="18" charset="0"/>
              </a:rPr>
              <a:t>‹#›</a:t>
            </a:fld>
            <a:endParaRPr lang="zh-CN" altLang="en-US" b="1">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86742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发展历程">
    <p:spTree>
      <p:nvGrpSpPr>
        <p:cNvPr id="1" name=""/>
        <p:cNvGrpSpPr/>
        <p:nvPr/>
      </p:nvGrpSpPr>
      <p:grpSpPr>
        <a:xfrm>
          <a:off x="0" y="0"/>
          <a:ext cx="0" cy="0"/>
          <a:chOff x="0" y="0"/>
          <a:chExt cx="0" cy="0"/>
        </a:xfrm>
      </p:grpSpPr>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309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7733ECC3-DC2E-47F9-8569-578A947857DD}"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5" y="44521"/>
            <a:ext cx="1351652"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培育成效</a:t>
            </a:r>
            <a:r>
              <a:rPr lang="en-US" altLang="zh-CN" sz="1800" b="1" dirty="0">
                <a:latin typeface="微软雅黑" panose="020B0503020204020204" pitchFamily="34" charset="-122"/>
                <a:ea typeface="微软雅黑" panose="020B0503020204020204" pitchFamily="34" charset="-122"/>
              </a:rPr>
              <a:t>-1</a:t>
            </a:r>
            <a:endParaRPr lang="zh-CN" altLang="en-US" sz="1800" b="1"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培育成效">
    <p:spTree>
      <p:nvGrpSpPr>
        <p:cNvPr id="1" name=""/>
        <p:cNvGrpSpPr/>
        <p:nvPr/>
      </p:nvGrpSpPr>
      <p:grpSpPr>
        <a:xfrm>
          <a:off x="0" y="0"/>
          <a:ext cx="0" cy="0"/>
          <a:chOff x="0" y="0"/>
          <a:chExt cx="0" cy="0"/>
        </a:xfrm>
      </p:grpSpPr>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625812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空白-1">
    <p:spTree>
      <p:nvGrpSpPr>
        <p:cNvPr id="1" name=""/>
        <p:cNvGrpSpPr/>
        <p:nvPr/>
      </p:nvGrpSpPr>
      <p:grpSpPr>
        <a:xfrm>
          <a:off x="0" y="0"/>
          <a:ext cx="0" cy="0"/>
          <a:chOff x="0" y="0"/>
          <a:chExt cx="0" cy="0"/>
        </a:xfrm>
      </p:grpSpPr>
      <p:cxnSp>
        <p:nvCxnSpPr>
          <p:cNvPr id="4" name="直接连接符 3"/>
          <p:cNvCxnSpPr/>
          <p:nvPr/>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1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26702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039083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145678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建设背景">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pPr fontAlgn="base"/>
            <a:r>
              <a:rPr lang="zh-CN" altLang="en-US" strike="noStrike" noProof="1"/>
              <a:t>单击此处编辑母版标题样式</a:t>
            </a:r>
            <a:endParaRPr lang="en-US" strike="noStrike" noProof="1"/>
          </a:p>
        </p:txBody>
      </p:sp>
      <p:sp>
        <p:nvSpPr>
          <p:cNvPr id="10"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9722952B-2868-4719-8EB8-64A6627824FE}" type="datetime1">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2026/5/12</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1"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2"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662FA57F-825E-4093-A5C5-B3F7C1F38439}"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40408245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382537350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24121162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7538029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2479341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418DF500-4048-4298-899B-8E438D82545D}"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5" y="44521"/>
            <a:ext cx="1351652"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培育成效</a:t>
            </a:r>
            <a:r>
              <a:rPr lang="en-US" altLang="zh-CN" sz="1800" b="1" dirty="0">
                <a:latin typeface="微软雅黑" panose="020B0503020204020204" pitchFamily="34" charset="-122"/>
                <a:ea typeface="微软雅黑" panose="020B0503020204020204" pitchFamily="34" charset="-122"/>
              </a:rPr>
              <a:t>-2</a:t>
            </a:r>
            <a:endParaRPr lang="zh-CN" altLang="en-US" sz="1800" b="1"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95467458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137432879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23463237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28917758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46748274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18080468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90D25DB-E7C3-4DA5-A008-A313625F3180}" type="datetimeFigureOut">
              <a:rPr lang="zh-CN" altLang="en-US" smtClean="0"/>
              <a:t>2026/5/12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200096273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13_Title Slide">
    <p:spTree>
      <p:nvGrpSpPr>
        <p:cNvPr id="1" name=""/>
        <p:cNvGrpSpPr/>
        <p:nvPr/>
      </p:nvGrpSpPr>
      <p:grpSpPr>
        <a:xfrm>
          <a:off x="0" y="0"/>
          <a:ext cx="0" cy="0"/>
          <a:chOff x="0" y="0"/>
          <a:chExt cx="0" cy="0"/>
        </a:xfrm>
      </p:grpSpPr>
      <p:sp>
        <p:nvSpPr>
          <p:cNvPr id="1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81310980"/>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5_Title Slide">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2BA1FCF-443D-48AF-8C50-C931D84F4D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grpSp>
        <p:nvGrpSpPr>
          <p:cNvPr id="138" name="Group 87"/>
          <p:cNvGrpSpPr/>
          <p:nvPr/>
        </p:nvGrpSpPr>
        <p:grpSpPr>
          <a:xfrm>
            <a:off x="9217851" y="2656167"/>
            <a:ext cx="1472498" cy="4202742"/>
            <a:chOff x="-1" y="34667"/>
            <a:chExt cx="1963328" cy="4202741"/>
          </a:xfrm>
        </p:grpSpPr>
        <p:grpSp>
          <p:nvGrpSpPr>
            <p:cNvPr id="24" name="矩形 13"/>
            <p:cNvGrpSpPr/>
            <p:nvPr/>
          </p:nvGrpSpPr>
          <p:grpSpPr>
            <a:xfrm>
              <a:off x="7528" y="1196844"/>
              <a:ext cx="476165" cy="399696"/>
              <a:chOff x="0" y="-1"/>
              <a:chExt cx="476163" cy="399694"/>
            </a:xfrm>
          </p:grpSpPr>
          <p:sp>
            <p:nvSpPr>
              <p:cNvPr id="22"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3" name="RGB 196/0/84"/>
              <p:cNvSpPr txBox="1"/>
              <p:nvPr/>
            </p:nvSpPr>
            <p:spPr>
              <a:xfrm>
                <a:off x="0" y="138258"/>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196/0/84</a:t>
                </a:r>
              </a:p>
            </p:txBody>
          </p:sp>
        </p:grpSp>
        <p:sp>
          <p:nvSpPr>
            <p:cNvPr id="25" name="文本框 15"/>
            <p:cNvSpPr txBox="1"/>
            <p:nvPr/>
          </p:nvSpPr>
          <p:spPr>
            <a:xfrm>
              <a:off x="5315" y="1083441"/>
              <a:ext cx="633258" cy="923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b">
              <a:spAutoFit/>
            </a:bodyPr>
            <a:lstStyle>
              <a:lvl1pPr>
                <a:defRPr sz="800">
                  <a:latin typeface="Microsoft YaHei"/>
                  <a:ea typeface="Microsoft YaHei"/>
                  <a:cs typeface="Microsoft YaHei"/>
                  <a:sym typeface="Microsoft YaHei"/>
                </a:defRPr>
              </a:lvl1pPr>
            </a:lstStyle>
            <a:p>
              <a:r>
                <a:rPr sz="600"/>
                <a:t>公司辅助色</a:t>
              </a:r>
            </a:p>
          </p:txBody>
        </p:sp>
        <p:grpSp>
          <p:nvGrpSpPr>
            <p:cNvPr id="28" name="矩形 13"/>
            <p:cNvGrpSpPr/>
            <p:nvPr/>
          </p:nvGrpSpPr>
          <p:grpSpPr>
            <a:xfrm>
              <a:off x="505809" y="1196844"/>
              <a:ext cx="476164" cy="399696"/>
              <a:chOff x="0" y="-1"/>
              <a:chExt cx="476163" cy="399694"/>
            </a:xfrm>
          </p:grpSpPr>
          <p:sp>
            <p:nvSpPr>
              <p:cNvPr id="26"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7" name="RGB 203/55/120"/>
              <p:cNvSpPr txBox="1"/>
              <p:nvPr/>
            </p:nvSpPr>
            <p:spPr>
              <a:xfrm>
                <a:off x="0" y="138258"/>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203/55/120</a:t>
                </a:r>
              </a:p>
            </p:txBody>
          </p:sp>
        </p:grpSp>
        <p:grpSp>
          <p:nvGrpSpPr>
            <p:cNvPr id="31" name="矩形 13"/>
            <p:cNvGrpSpPr/>
            <p:nvPr/>
          </p:nvGrpSpPr>
          <p:grpSpPr>
            <a:xfrm>
              <a:off x="7528" y="2080505"/>
              <a:ext cx="476165" cy="399696"/>
              <a:chOff x="0" y="-2"/>
              <a:chExt cx="476163" cy="399694"/>
            </a:xfrm>
          </p:grpSpPr>
          <p:sp>
            <p:nvSpPr>
              <p:cNvPr id="29"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0" name="RGB 237/109/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237/109/0</a:t>
                </a:r>
              </a:p>
            </p:txBody>
          </p:sp>
        </p:grpSp>
        <p:grpSp>
          <p:nvGrpSpPr>
            <p:cNvPr id="34" name="矩形 13"/>
            <p:cNvGrpSpPr/>
            <p:nvPr/>
          </p:nvGrpSpPr>
          <p:grpSpPr>
            <a:xfrm>
              <a:off x="505809" y="1641529"/>
              <a:ext cx="476164" cy="399696"/>
              <a:chOff x="0" y="-2"/>
              <a:chExt cx="476163" cy="399694"/>
            </a:xfrm>
          </p:grpSpPr>
          <p:sp>
            <p:nvSpPr>
              <p:cNvPr id="32"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3" name="RGB 153/54/54"/>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153/54/54</a:t>
                </a:r>
              </a:p>
            </p:txBody>
          </p:sp>
        </p:grpSp>
        <p:grpSp>
          <p:nvGrpSpPr>
            <p:cNvPr id="37" name="矩形 13"/>
            <p:cNvGrpSpPr/>
            <p:nvPr/>
          </p:nvGrpSpPr>
          <p:grpSpPr>
            <a:xfrm>
              <a:off x="7528" y="2960865"/>
              <a:ext cx="476165" cy="399696"/>
              <a:chOff x="0" y="-2"/>
              <a:chExt cx="476163" cy="399694"/>
            </a:xfrm>
          </p:grpSpPr>
          <p:sp>
            <p:nvSpPr>
              <p:cNvPr id="35"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6" name="RGB  98/178/4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98/178/48</a:t>
                </a:r>
              </a:p>
            </p:txBody>
          </p:sp>
        </p:grpSp>
        <p:grpSp>
          <p:nvGrpSpPr>
            <p:cNvPr id="40" name="矩形 13"/>
            <p:cNvGrpSpPr/>
            <p:nvPr/>
          </p:nvGrpSpPr>
          <p:grpSpPr>
            <a:xfrm>
              <a:off x="505809" y="2088200"/>
              <a:ext cx="476164" cy="399696"/>
              <a:chOff x="0" y="-2"/>
              <a:chExt cx="476163" cy="399694"/>
            </a:xfrm>
          </p:grpSpPr>
          <p:sp>
            <p:nvSpPr>
              <p:cNvPr id="38"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450"/>
                  </a:lnSpc>
                  <a:defRPr sz="500" b="1">
                    <a:solidFill>
                      <a:srgbClr val="FFFFFF"/>
                    </a:solidFill>
                    <a:latin typeface="Arial"/>
                    <a:ea typeface="Arial"/>
                    <a:cs typeface="Arial"/>
                    <a:sym typeface="Arial"/>
                  </a:defRPr>
                </a:pPr>
                <a:endParaRPr sz="375"/>
              </a:p>
            </p:txBody>
          </p:sp>
          <p:sp>
            <p:nvSpPr>
              <p:cNvPr id="39" name="RGB 242/137/6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242/137/68</a:t>
                </a:r>
              </a:p>
            </p:txBody>
          </p:sp>
        </p:grpSp>
        <p:grpSp>
          <p:nvGrpSpPr>
            <p:cNvPr id="43" name="矩形 13"/>
            <p:cNvGrpSpPr/>
            <p:nvPr/>
          </p:nvGrpSpPr>
          <p:grpSpPr>
            <a:xfrm>
              <a:off x="5626" y="144548"/>
              <a:ext cx="476165" cy="399696"/>
              <a:chOff x="0" y="-2"/>
              <a:chExt cx="476163" cy="399694"/>
            </a:xfrm>
          </p:grpSpPr>
          <p:sp>
            <p:nvSpPr>
              <p:cNvPr id="41"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2" name="PANTONE 185C…"/>
              <p:cNvSpPr txBox="1"/>
              <p:nvPr/>
            </p:nvSpPr>
            <p:spPr>
              <a:xfrm>
                <a:off x="0" y="74137"/>
                <a:ext cx="476163" cy="2514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PANTONE 185C</a:t>
                </a:r>
              </a:p>
              <a:p>
                <a:pPr algn="ctr">
                  <a:lnSpc>
                    <a:spcPts val="450"/>
                  </a:lnSpc>
                  <a:defRPr sz="500" b="1">
                    <a:solidFill>
                      <a:srgbClr val="FFFFFF"/>
                    </a:solidFill>
                    <a:latin typeface="Arial"/>
                    <a:ea typeface="Arial"/>
                    <a:cs typeface="Arial"/>
                    <a:sym typeface="Arial"/>
                  </a:defRPr>
                </a:pPr>
                <a:r>
                  <a:rPr sz="375"/>
                  <a:t>RGB </a:t>
                </a:r>
                <a:br>
                  <a:rPr sz="375"/>
                </a:br>
                <a:r>
                  <a:rPr sz="375"/>
                  <a:t>199/0/11  </a:t>
                </a:r>
              </a:p>
            </p:txBody>
          </p:sp>
        </p:grpSp>
        <p:sp>
          <p:nvSpPr>
            <p:cNvPr id="44" name="文本框 15"/>
            <p:cNvSpPr txBox="1"/>
            <p:nvPr/>
          </p:nvSpPr>
          <p:spPr>
            <a:xfrm>
              <a:off x="-1" y="34667"/>
              <a:ext cx="437044" cy="923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b">
              <a:spAutoFit/>
            </a:bodyPr>
            <a:lstStyle>
              <a:lvl1pPr>
                <a:defRPr sz="800">
                  <a:latin typeface="Microsoft YaHei"/>
                  <a:ea typeface="Microsoft YaHei"/>
                  <a:cs typeface="Microsoft YaHei"/>
                  <a:sym typeface="Microsoft YaHei"/>
                </a:defRPr>
              </a:lvl1pPr>
            </a:lstStyle>
            <a:p>
              <a:r>
                <a:rPr sz="600"/>
                <a:t>公司色</a:t>
              </a:r>
            </a:p>
          </p:txBody>
        </p:sp>
        <p:grpSp>
          <p:nvGrpSpPr>
            <p:cNvPr id="47" name="矩形 13"/>
            <p:cNvGrpSpPr/>
            <p:nvPr/>
          </p:nvGrpSpPr>
          <p:grpSpPr>
            <a:xfrm>
              <a:off x="5241" y="585561"/>
              <a:ext cx="476165" cy="399696"/>
              <a:chOff x="0" y="-2"/>
              <a:chExt cx="476163" cy="399694"/>
            </a:xfrm>
          </p:grpSpPr>
          <p:sp>
            <p:nvSpPr>
              <p:cNvPr id="45"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6" name="PANTONE 186C…"/>
              <p:cNvSpPr txBox="1"/>
              <p:nvPr/>
            </p:nvSpPr>
            <p:spPr>
              <a:xfrm>
                <a:off x="0" y="74137"/>
                <a:ext cx="476163" cy="2514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PANTONE 186C</a:t>
                </a:r>
              </a:p>
              <a:p>
                <a:pPr algn="ctr">
                  <a:lnSpc>
                    <a:spcPts val="450"/>
                  </a:lnSpc>
                  <a:defRPr sz="500" b="1">
                    <a:solidFill>
                      <a:srgbClr val="FFFFFF"/>
                    </a:solidFill>
                    <a:latin typeface="Arial"/>
                    <a:ea typeface="Arial"/>
                    <a:cs typeface="Arial"/>
                    <a:sym typeface="Arial"/>
                  </a:defRPr>
                </a:pPr>
                <a:r>
                  <a:rPr sz="375"/>
                  <a:t>RGB</a:t>
                </a:r>
                <a:br>
                  <a:rPr sz="375"/>
                </a:br>
                <a:r>
                  <a:rPr sz="375"/>
                  <a:t>200/16/46  </a:t>
                </a:r>
              </a:p>
            </p:txBody>
          </p:sp>
        </p:grpSp>
        <p:grpSp>
          <p:nvGrpSpPr>
            <p:cNvPr id="50" name="矩形 13"/>
            <p:cNvGrpSpPr/>
            <p:nvPr/>
          </p:nvGrpSpPr>
          <p:grpSpPr>
            <a:xfrm>
              <a:off x="6182" y="1637086"/>
              <a:ext cx="476165" cy="399696"/>
              <a:chOff x="0" y="-2"/>
              <a:chExt cx="476163" cy="399694"/>
            </a:xfrm>
          </p:grpSpPr>
          <p:sp>
            <p:nvSpPr>
              <p:cNvPr id="48"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9" name="RGB 127/0/1"/>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127/0/1</a:t>
                </a:r>
              </a:p>
            </p:txBody>
          </p:sp>
        </p:grpSp>
        <p:grpSp>
          <p:nvGrpSpPr>
            <p:cNvPr id="53" name="矩形 13"/>
            <p:cNvGrpSpPr/>
            <p:nvPr/>
          </p:nvGrpSpPr>
          <p:grpSpPr>
            <a:xfrm>
              <a:off x="6182" y="2520748"/>
              <a:ext cx="476165" cy="399696"/>
              <a:chOff x="0" y="-2"/>
              <a:chExt cx="476163" cy="399694"/>
            </a:xfrm>
          </p:grpSpPr>
          <p:sp>
            <p:nvSpPr>
              <p:cNvPr id="51"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52" name="RGB 52/200/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52/200/0</a:t>
                </a:r>
              </a:p>
            </p:txBody>
          </p:sp>
        </p:grpSp>
        <p:grpSp>
          <p:nvGrpSpPr>
            <p:cNvPr id="56" name="矩形 13"/>
            <p:cNvGrpSpPr/>
            <p:nvPr/>
          </p:nvGrpSpPr>
          <p:grpSpPr>
            <a:xfrm>
              <a:off x="6182" y="3399842"/>
              <a:ext cx="476165" cy="399696"/>
              <a:chOff x="0" y="-2"/>
              <a:chExt cx="476163" cy="399694"/>
            </a:xfrm>
          </p:grpSpPr>
          <p:sp>
            <p:nvSpPr>
              <p:cNvPr id="54"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55" name="RGB  48/181/197"/>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48/181/197</a:t>
                </a:r>
              </a:p>
            </p:txBody>
          </p:sp>
        </p:grpSp>
        <p:grpSp>
          <p:nvGrpSpPr>
            <p:cNvPr id="59" name="矩形 13"/>
            <p:cNvGrpSpPr/>
            <p:nvPr/>
          </p:nvGrpSpPr>
          <p:grpSpPr>
            <a:xfrm>
              <a:off x="511723" y="2960865"/>
              <a:ext cx="476164" cy="399696"/>
              <a:chOff x="0" y="-2"/>
              <a:chExt cx="476163" cy="399694"/>
            </a:xfrm>
          </p:grpSpPr>
          <p:sp>
            <p:nvSpPr>
              <p:cNvPr id="57"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58" name="RGB 129/193/95"/>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129/193/95</a:t>
                </a:r>
              </a:p>
            </p:txBody>
          </p:sp>
        </p:grpSp>
        <p:grpSp>
          <p:nvGrpSpPr>
            <p:cNvPr id="62" name="矩形 13"/>
            <p:cNvGrpSpPr/>
            <p:nvPr/>
          </p:nvGrpSpPr>
          <p:grpSpPr>
            <a:xfrm>
              <a:off x="510377" y="2520748"/>
              <a:ext cx="476164" cy="399696"/>
              <a:chOff x="0" y="-2"/>
              <a:chExt cx="476163" cy="399694"/>
            </a:xfrm>
          </p:grpSpPr>
          <p:sp>
            <p:nvSpPr>
              <p:cNvPr id="60"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61" name="RGB 253/211/81"/>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253/211/81</a:t>
                </a:r>
              </a:p>
            </p:txBody>
          </p:sp>
        </p:grpSp>
        <p:grpSp>
          <p:nvGrpSpPr>
            <p:cNvPr id="65" name="矩形 13"/>
            <p:cNvGrpSpPr/>
            <p:nvPr/>
          </p:nvGrpSpPr>
          <p:grpSpPr>
            <a:xfrm>
              <a:off x="510377" y="3399842"/>
              <a:ext cx="476164" cy="399696"/>
              <a:chOff x="0" y="-2"/>
              <a:chExt cx="476163" cy="399694"/>
            </a:xfrm>
          </p:grpSpPr>
          <p:sp>
            <p:nvSpPr>
              <p:cNvPr id="63"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64" name="RGB  86/196/21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86/196/210</a:t>
                </a:r>
              </a:p>
            </p:txBody>
          </p:sp>
        </p:grpSp>
        <p:grpSp>
          <p:nvGrpSpPr>
            <p:cNvPr id="68" name="矩形 13"/>
            <p:cNvGrpSpPr/>
            <p:nvPr/>
          </p:nvGrpSpPr>
          <p:grpSpPr>
            <a:xfrm>
              <a:off x="506750" y="144548"/>
              <a:ext cx="476164" cy="399696"/>
              <a:chOff x="0" y="-2"/>
              <a:chExt cx="476163" cy="399694"/>
            </a:xfrm>
          </p:grpSpPr>
          <p:sp>
            <p:nvSpPr>
              <p:cNvPr id="66"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67" name="RGB  211/57/65"/>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211/57/65</a:t>
                </a:r>
              </a:p>
            </p:txBody>
          </p:sp>
        </p:grpSp>
        <p:grpSp>
          <p:nvGrpSpPr>
            <p:cNvPr id="71" name="矩形 13"/>
            <p:cNvGrpSpPr/>
            <p:nvPr/>
          </p:nvGrpSpPr>
          <p:grpSpPr>
            <a:xfrm>
              <a:off x="506365" y="585561"/>
              <a:ext cx="476164" cy="399696"/>
              <a:chOff x="0" y="-2"/>
              <a:chExt cx="476163" cy="399694"/>
            </a:xfrm>
          </p:grpSpPr>
          <p:sp>
            <p:nvSpPr>
              <p:cNvPr id="69"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70" name="RGB…"/>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p>
              <a:p>
                <a:pPr algn="ctr">
                  <a:lnSpc>
                    <a:spcPts val="450"/>
                  </a:lnSpc>
                  <a:defRPr sz="500" b="1">
                    <a:solidFill>
                      <a:srgbClr val="FFFFFF"/>
                    </a:solidFill>
                    <a:latin typeface="Arial"/>
                    <a:ea typeface="Arial"/>
                    <a:cs typeface="Arial"/>
                    <a:sym typeface="Arial"/>
                  </a:defRPr>
                </a:pPr>
                <a:r>
                  <a:rPr sz="375"/>
                  <a:t>211/56/89</a:t>
                </a:r>
              </a:p>
            </p:txBody>
          </p:sp>
        </p:grpSp>
        <p:grpSp>
          <p:nvGrpSpPr>
            <p:cNvPr id="74" name="矩形 13"/>
            <p:cNvGrpSpPr/>
            <p:nvPr/>
          </p:nvGrpSpPr>
          <p:grpSpPr>
            <a:xfrm>
              <a:off x="994044" y="1196844"/>
              <a:ext cx="476165" cy="399696"/>
              <a:chOff x="0" y="-1"/>
              <a:chExt cx="476163" cy="399694"/>
            </a:xfrm>
          </p:grpSpPr>
          <p:sp>
            <p:nvSpPr>
              <p:cNvPr id="72"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73" name="RGB 221/128/170"/>
              <p:cNvSpPr txBox="1"/>
              <p:nvPr/>
            </p:nvSpPr>
            <p:spPr>
              <a:xfrm>
                <a:off x="0" y="127037"/>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221/128/170</a:t>
                </a:r>
              </a:p>
            </p:txBody>
          </p:sp>
        </p:grpSp>
        <p:grpSp>
          <p:nvGrpSpPr>
            <p:cNvPr id="77" name="矩形 13"/>
            <p:cNvGrpSpPr/>
            <p:nvPr/>
          </p:nvGrpSpPr>
          <p:grpSpPr>
            <a:xfrm>
              <a:off x="994044" y="1641529"/>
              <a:ext cx="476165" cy="399696"/>
              <a:chOff x="0" y="-2"/>
              <a:chExt cx="476163" cy="399694"/>
            </a:xfrm>
          </p:grpSpPr>
          <p:sp>
            <p:nvSpPr>
              <p:cNvPr id="75"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76" name="RGB 191/128/130"/>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191/128/130</a:t>
                </a:r>
              </a:p>
            </p:txBody>
          </p:sp>
        </p:grpSp>
        <p:grpSp>
          <p:nvGrpSpPr>
            <p:cNvPr id="80" name="矩形 13"/>
            <p:cNvGrpSpPr/>
            <p:nvPr/>
          </p:nvGrpSpPr>
          <p:grpSpPr>
            <a:xfrm>
              <a:off x="994044" y="2088200"/>
              <a:ext cx="476165" cy="399696"/>
              <a:chOff x="0" y="-2"/>
              <a:chExt cx="476163" cy="399694"/>
            </a:xfrm>
          </p:grpSpPr>
          <p:sp>
            <p:nvSpPr>
              <p:cNvPr id="78"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a:ea typeface="Arial"/>
                    <a:cs typeface="Arial"/>
                    <a:sym typeface="Arial"/>
                  </a:defRPr>
                </a:pPr>
                <a:endParaRPr sz="375"/>
              </a:p>
            </p:txBody>
          </p:sp>
          <p:sp>
            <p:nvSpPr>
              <p:cNvPr id="79" name="RGB 246/183/140"/>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246/183/140</a:t>
                </a:r>
              </a:p>
            </p:txBody>
          </p:sp>
        </p:grpSp>
        <p:grpSp>
          <p:nvGrpSpPr>
            <p:cNvPr id="83" name="矩形 13"/>
            <p:cNvGrpSpPr/>
            <p:nvPr/>
          </p:nvGrpSpPr>
          <p:grpSpPr>
            <a:xfrm>
              <a:off x="999959" y="2960865"/>
              <a:ext cx="476164" cy="399696"/>
              <a:chOff x="0" y="-2"/>
              <a:chExt cx="476163" cy="399694"/>
            </a:xfrm>
          </p:grpSpPr>
          <p:sp>
            <p:nvSpPr>
              <p:cNvPr id="81"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82" name="RGB 176/216/15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176/216/156</a:t>
                </a:r>
              </a:p>
            </p:txBody>
          </p:sp>
        </p:grpSp>
        <p:grpSp>
          <p:nvGrpSpPr>
            <p:cNvPr id="86" name="矩形 13"/>
            <p:cNvGrpSpPr/>
            <p:nvPr/>
          </p:nvGrpSpPr>
          <p:grpSpPr>
            <a:xfrm>
              <a:off x="998613" y="2520748"/>
              <a:ext cx="476164" cy="399696"/>
              <a:chOff x="0" y="-2"/>
              <a:chExt cx="476163" cy="399694"/>
            </a:xfrm>
          </p:grpSpPr>
          <p:sp>
            <p:nvSpPr>
              <p:cNvPr id="84"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85" name="RGB 253/227/181"/>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253/227/181</a:t>
                </a:r>
              </a:p>
            </p:txBody>
          </p:sp>
        </p:grpSp>
        <p:grpSp>
          <p:nvGrpSpPr>
            <p:cNvPr id="89" name="矩形 13"/>
            <p:cNvGrpSpPr/>
            <p:nvPr/>
          </p:nvGrpSpPr>
          <p:grpSpPr>
            <a:xfrm>
              <a:off x="998613" y="3399842"/>
              <a:ext cx="476164" cy="399696"/>
              <a:chOff x="0" y="-2"/>
              <a:chExt cx="476163" cy="399694"/>
            </a:xfrm>
          </p:grpSpPr>
          <p:sp>
            <p:nvSpPr>
              <p:cNvPr id="87"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88" name="RGB 148/218/22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148/218/226</a:t>
                </a:r>
              </a:p>
            </p:txBody>
          </p:sp>
        </p:grpSp>
        <p:grpSp>
          <p:nvGrpSpPr>
            <p:cNvPr id="92" name="矩形 13"/>
            <p:cNvGrpSpPr/>
            <p:nvPr/>
          </p:nvGrpSpPr>
          <p:grpSpPr>
            <a:xfrm>
              <a:off x="994986" y="144548"/>
              <a:ext cx="476164" cy="399696"/>
              <a:chOff x="0" y="-2"/>
              <a:chExt cx="476163" cy="399694"/>
            </a:xfrm>
          </p:grpSpPr>
          <p:sp>
            <p:nvSpPr>
              <p:cNvPr id="90"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91" name="RGB 226/129/137"/>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226/129/137</a:t>
                </a:r>
              </a:p>
            </p:txBody>
          </p:sp>
        </p:grpSp>
        <p:grpSp>
          <p:nvGrpSpPr>
            <p:cNvPr id="95" name="矩形 13"/>
            <p:cNvGrpSpPr/>
            <p:nvPr/>
          </p:nvGrpSpPr>
          <p:grpSpPr>
            <a:xfrm>
              <a:off x="994599" y="585561"/>
              <a:ext cx="476165" cy="399696"/>
              <a:chOff x="0" y="-2"/>
              <a:chExt cx="476163" cy="399694"/>
            </a:xfrm>
          </p:grpSpPr>
          <p:sp>
            <p:nvSpPr>
              <p:cNvPr id="93"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94" name="RGB 226/129/152"/>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226/129/152</a:t>
                </a:r>
              </a:p>
            </p:txBody>
          </p:sp>
        </p:grpSp>
        <p:grpSp>
          <p:nvGrpSpPr>
            <p:cNvPr id="98" name="矩形 13"/>
            <p:cNvGrpSpPr/>
            <p:nvPr/>
          </p:nvGrpSpPr>
          <p:grpSpPr>
            <a:xfrm>
              <a:off x="1481249" y="1196844"/>
              <a:ext cx="476164" cy="399696"/>
              <a:chOff x="0" y="-1"/>
              <a:chExt cx="476163" cy="399694"/>
            </a:xfrm>
          </p:grpSpPr>
          <p:sp>
            <p:nvSpPr>
              <p:cNvPr id="96"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97" name="RGB 235/179/204"/>
              <p:cNvSpPr txBox="1"/>
              <p:nvPr/>
            </p:nvSpPr>
            <p:spPr>
              <a:xfrm>
                <a:off x="0" y="127037"/>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235/179/204</a:t>
                </a:r>
              </a:p>
            </p:txBody>
          </p:sp>
        </p:grpSp>
        <p:grpSp>
          <p:nvGrpSpPr>
            <p:cNvPr id="101" name="矩形 13"/>
            <p:cNvGrpSpPr/>
            <p:nvPr/>
          </p:nvGrpSpPr>
          <p:grpSpPr>
            <a:xfrm>
              <a:off x="1481249" y="1641529"/>
              <a:ext cx="476164" cy="399696"/>
              <a:chOff x="0" y="-2"/>
              <a:chExt cx="476163" cy="399694"/>
            </a:xfrm>
          </p:grpSpPr>
          <p:sp>
            <p:nvSpPr>
              <p:cNvPr id="99"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00" name="RGB 216/179/179"/>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216/179/179</a:t>
                </a:r>
              </a:p>
            </p:txBody>
          </p:sp>
        </p:grpSp>
        <p:grpSp>
          <p:nvGrpSpPr>
            <p:cNvPr id="104" name="矩形 13"/>
            <p:cNvGrpSpPr/>
            <p:nvPr/>
          </p:nvGrpSpPr>
          <p:grpSpPr>
            <a:xfrm>
              <a:off x="1481249" y="2088200"/>
              <a:ext cx="476164" cy="399696"/>
              <a:chOff x="0" y="-2"/>
              <a:chExt cx="476163" cy="399694"/>
            </a:xfrm>
          </p:grpSpPr>
          <p:sp>
            <p:nvSpPr>
              <p:cNvPr id="102"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a:ea typeface="Arial"/>
                    <a:cs typeface="Arial"/>
                    <a:sym typeface="Arial"/>
                  </a:defRPr>
                </a:pPr>
                <a:endParaRPr sz="375"/>
              </a:p>
            </p:txBody>
          </p:sp>
          <p:sp>
            <p:nvSpPr>
              <p:cNvPr id="103" name="RGB 250/211/187"/>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250/211/187</a:t>
                </a:r>
              </a:p>
            </p:txBody>
          </p:sp>
        </p:grpSp>
        <p:grpSp>
          <p:nvGrpSpPr>
            <p:cNvPr id="107" name="矩形 13"/>
            <p:cNvGrpSpPr/>
            <p:nvPr/>
          </p:nvGrpSpPr>
          <p:grpSpPr>
            <a:xfrm>
              <a:off x="1487163" y="2960865"/>
              <a:ext cx="476164" cy="399696"/>
              <a:chOff x="0" y="-2"/>
              <a:chExt cx="476163" cy="399694"/>
            </a:xfrm>
          </p:grpSpPr>
          <p:sp>
            <p:nvSpPr>
              <p:cNvPr id="105"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06" name="RGB 208/232/19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208/232/196</a:t>
                </a:r>
              </a:p>
            </p:txBody>
          </p:sp>
        </p:grpSp>
        <p:grpSp>
          <p:nvGrpSpPr>
            <p:cNvPr id="110" name="矩形 13"/>
            <p:cNvGrpSpPr/>
            <p:nvPr/>
          </p:nvGrpSpPr>
          <p:grpSpPr>
            <a:xfrm>
              <a:off x="1485818" y="2520748"/>
              <a:ext cx="476164" cy="399696"/>
              <a:chOff x="0" y="-2"/>
              <a:chExt cx="476163" cy="399694"/>
            </a:xfrm>
          </p:grpSpPr>
          <p:sp>
            <p:nvSpPr>
              <p:cNvPr id="108"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09" name="RGB 254/238/193"/>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254/238/193</a:t>
                </a:r>
              </a:p>
            </p:txBody>
          </p:sp>
        </p:grpSp>
        <p:grpSp>
          <p:nvGrpSpPr>
            <p:cNvPr id="113" name="矩形 13"/>
            <p:cNvGrpSpPr/>
            <p:nvPr/>
          </p:nvGrpSpPr>
          <p:grpSpPr>
            <a:xfrm>
              <a:off x="1485818" y="3399842"/>
              <a:ext cx="476164" cy="399696"/>
              <a:chOff x="0" y="-2"/>
              <a:chExt cx="476163" cy="399694"/>
            </a:xfrm>
          </p:grpSpPr>
          <p:sp>
            <p:nvSpPr>
              <p:cNvPr id="111"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12" name="RGB 190/23/23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a:t>
                </a:r>
                <a:br>
                  <a:rPr sz="375"/>
                </a:br>
                <a:r>
                  <a:rPr sz="375"/>
                  <a:t>190/23/238</a:t>
                </a:r>
              </a:p>
            </p:txBody>
          </p:sp>
        </p:grpSp>
        <p:grpSp>
          <p:nvGrpSpPr>
            <p:cNvPr id="116" name="矩形 13"/>
            <p:cNvGrpSpPr/>
            <p:nvPr/>
          </p:nvGrpSpPr>
          <p:grpSpPr>
            <a:xfrm>
              <a:off x="1482190" y="144548"/>
              <a:ext cx="476164" cy="399696"/>
              <a:chOff x="0" y="-2"/>
              <a:chExt cx="476163" cy="399694"/>
            </a:xfrm>
          </p:grpSpPr>
          <p:sp>
            <p:nvSpPr>
              <p:cNvPr id="114"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15" name="RGB 239/178/184"/>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239/178/184</a:t>
                </a:r>
              </a:p>
            </p:txBody>
          </p:sp>
        </p:grpSp>
        <p:grpSp>
          <p:nvGrpSpPr>
            <p:cNvPr id="119" name="矩形 13"/>
            <p:cNvGrpSpPr/>
            <p:nvPr/>
          </p:nvGrpSpPr>
          <p:grpSpPr>
            <a:xfrm>
              <a:off x="1481805" y="585561"/>
              <a:ext cx="476164" cy="399696"/>
              <a:chOff x="0" y="-2"/>
              <a:chExt cx="476163" cy="399694"/>
            </a:xfrm>
          </p:grpSpPr>
          <p:sp>
            <p:nvSpPr>
              <p:cNvPr id="117"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18" name="RGB 238/179/193"/>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238/179/193</a:t>
                </a:r>
              </a:p>
            </p:txBody>
          </p:sp>
        </p:grpSp>
        <p:grpSp>
          <p:nvGrpSpPr>
            <p:cNvPr id="122" name="矩形 13"/>
            <p:cNvGrpSpPr/>
            <p:nvPr/>
          </p:nvGrpSpPr>
          <p:grpSpPr>
            <a:xfrm>
              <a:off x="6185" y="3837712"/>
              <a:ext cx="308966" cy="399696"/>
              <a:chOff x="0" y="-2"/>
              <a:chExt cx="308964" cy="399694"/>
            </a:xfrm>
          </p:grpSpPr>
          <p:sp>
            <p:nvSpPr>
              <p:cNvPr id="120"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21" name="RGB  35/24/21"/>
              <p:cNvSpPr txBox="1"/>
              <p:nvPr/>
            </p:nvSpPr>
            <p:spPr>
              <a:xfrm>
                <a:off x="0" y="138257"/>
                <a:ext cx="308964"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35/24/21</a:t>
                </a:r>
              </a:p>
            </p:txBody>
          </p:sp>
        </p:grpSp>
        <p:grpSp>
          <p:nvGrpSpPr>
            <p:cNvPr id="125" name="矩形 13"/>
            <p:cNvGrpSpPr/>
            <p:nvPr/>
          </p:nvGrpSpPr>
          <p:grpSpPr>
            <a:xfrm>
              <a:off x="334926" y="3837712"/>
              <a:ext cx="308966" cy="399696"/>
              <a:chOff x="0" y="-2"/>
              <a:chExt cx="308964" cy="399694"/>
            </a:xfrm>
          </p:grpSpPr>
          <p:sp>
            <p:nvSpPr>
              <p:cNvPr id="123"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24" name="RGB…"/>
              <p:cNvSpPr txBox="1"/>
              <p:nvPr/>
            </p:nvSpPr>
            <p:spPr>
              <a:xfrm>
                <a:off x="0" y="138257"/>
                <a:ext cx="308964"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p>
              <a:p>
                <a:pPr algn="ctr">
                  <a:lnSpc>
                    <a:spcPts val="450"/>
                  </a:lnSpc>
                  <a:defRPr sz="500" b="1">
                    <a:solidFill>
                      <a:srgbClr val="FFFFFF"/>
                    </a:solidFill>
                    <a:latin typeface="Arial"/>
                    <a:ea typeface="Arial"/>
                    <a:cs typeface="Arial"/>
                    <a:sym typeface="Arial"/>
                  </a:defRPr>
                </a:pPr>
                <a:r>
                  <a:rPr sz="375"/>
                  <a:t>89/87/87</a:t>
                </a:r>
              </a:p>
            </p:txBody>
          </p:sp>
        </p:grpSp>
        <p:grpSp>
          <p:nvGrpSpPr>
            <p:cNvPr id="128" name="矩形 13"/>
            <p:cNvGrpSpPr/>
            <p:nvPr/>
          </p:nvGrpSpPr>
          <p:grpSpPr>
            <a:xfrm>
              <a:off x="665613" y="3837712"/>
              <a:ext cx="308964" cy="399696"/>
              <a:chOff x="0" y="-2"/>
              <a:chExt cx="308963" cy="399694"/>
            </a:xfrm>
          </p:grpSpPr>
          <p:sp>
            <p:nvSpPr>
              <p:cNvPr id="126"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27" name="RGB…"/>
              <p:cNvSpPr txBox="1"/>
              <p:nvPr/>
            </p:nvSpPr>
            <p:spPr>
              <a:xfrm>
                <a:off x="0" y="106196"/>
                <a:ext cx="308963"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p>
              <a:p>
                <a:pPr algn="ctr">
                  <a:lnSpc>
                    <a:spcPts val="450"/>
                  </a:lnSpc>
                  <a:defRPr sz="500" b="1">
                    <a:solidFill>
                      <a:srgbClr val="FFFFFF"/>
                    </a:solidFill>
                    <a:latin typeface="Arial"/>
                    <a:ea typeface="Arial"/>
                    <a:cs typeface="Arial"/>
                    <a:sym typeface="Arial"/>
                  </a:defRPr>
                </a:pPr>
                <a:r>
                  <a:rPr sz="375"/>
                  <a:t>137/137/</a:t>
                </a:r>
                <a:br>
                  <a:rPr sz="375"/>
                </a:br>
                <a:r>
                  <a:rPr sz="375"/>
                  <a:t>137</a:t>
                </a:r>
              </a:p>
            </p:txBody>
          </p:sp>
        </p:grpSp>
        <p:grpSp>
          <p:nvGrpSpPr>
            <p:cNvPr id="131" name="矩形 13"/>
            <p:cNvGrpSpPr/>
            <p:nvPr/>
          </p:nvGrpSpPr>
          <p:grpSpPr>
            <a:xfrm>
              <a:off x="995268" y="3837712"/>
              <a:ext cx="308966" cy="399696"/>
              <a:chOff x="0" y="-2"/>
              <a:chExt cx="308964" cy="399694"/>
            </a:xfrm>
          </p:grpSpPr>
          <p:sp>
            <p:nvSpPr>
              <p:cNvPr id="129"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30" name="RGB…"/>
              <p:cNvSpPr txBox="1"/>
              <p:nvPr/>
            </p:nvSpPr>
            <p:spPr>
              <a:xfrm>
                <a:off x="0" y="106196"/>
                <a:ext cx="30896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262626"/>
                    </a:solidFill>
                    <a:latin typeface="Arial"/>
                    <a:ea typeface="Arial"/>
                    <a:cs typeface="Arial"/>
                    <a:sym typeface="Arial"/>
                  </a:defRPr>
                </a:pPr>
                <a:r>
                  <a:rPr sz="375"/>
                  <a:t>RGB</a:t>
                </a:r>
                <a:endParaRPr sz="375">
                  <a:solidFill>
                    <a:srgbClr val="FFFFFF"/>
                  </a:solidFill>
                </a:endParaRPr>
              </a:p>
              <a:p>
                <a:pPr algn="ctr">
                  <a:lnSpc>
                    <a:spcPts val="450"/>
                  </a:lnSpc>
                  <a:defRPr sz="500" b="1">
                    <a:solidFill>
                      <a:srgbClr val="262626"/>
                    </a:solidFill>
                    <a:latin typeface="Arial"/>
                    <a:ea typeface="Arial"/>
                    <a:cs typeface="Arial"/>
                    <a:sym typeface="Arial"/>
                  </a:defRPr>
                </a:pPr>
                <a:r>
                  <a:rPr sz="375"/>
                  <a:t>181/181/</a:t>
                </a:r>
                <a:br>
                  <a:rPr sz="375"/>
                </a:br>
                <a:r>
                  <a:rPr sz="375"/>
                  <a:t>181</a:t>
                </a:r>
              </a:p>
            </p:txBody>
          </p:sp>
        </p:grpSp>
        <p:grpSp>
          <p:nvGrpSpPr>
            <p:cNvPr id="134" name="矩形 13"/>
            <p:cNvGrpSpPr/>
            <p:nvPr/>
          </p:nvGrpSpPr>
          <p:grpSpPr>
            <a:xfrm>
              <a:off x="1322100" y="3837712"/>
              <a:ext cx="308966" cy="399696"/>
              <a:chOff x="0" y="-2"/>
              <a:chExt cx="308964" cy="399694"/>
            </a:xfrm>
          </p:grpSpPr>
          <p:sp>
            <p:nvSpPr>
              <p:cNvPr id="132"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33" name="RGB 221/221/ 221"/>
              <p:cNvSpPr txBox="1"/>
              <p:nvPr/>
            </p:nvSpPr>
            <p:spPr>
              <a:xfrm>
                <a:off x="0" y="106196"/>
                <a:ext cx="30896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 221/221/</a:t>
                </a:r>
                <a:br>
                  <a:rPr sz="375"/>
                </a:br>
                <a:r>
                  <a:rPr sz="375"/>
                  <a:t>221</a:t>
                </a:r>
              </a:p>
            </p:txBody>
          </p:sp>
        </p:grpSp>
        <p:grpSp>
          <p:nvGrpSpPr>
            <p:cNvPr id="137" name="矩形 13"/>
            <p:cNvGrpSpPr/>
            <p:nvPr/>
          </p:nvGrpSpPr>
          <p:grpSpPr>
            <a:xfrm>
              <a:off x="1648175" y="3837712"/>
              <a:ext cx="308966" cy="399696"/>
              <a:chOff x="0" y="-2"/>
              <a:chExt cx="308964" cy="399694"/>
            </a:xfrm>
          </p:grpSpPr>
          <p:sp>
            <p:nvSpPr>
              <p:cNvPr id="135"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36" name="RGB…"/>
              <p:cNvSpPr txBox="1"/>
              <p:nvPr/>
            </p:nvSpPr>
            <p:spPr>
              <a:xfrm>
                <a:off x="3175" y="106196"/>
                <a:ext cx="30261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a:t>
                </a:r>
                <a:endParaRPr sz="375">
                  <a:solidFill>
                    <a:srgbClr val="FFFFFF"/>
                  </a:solidFill>
                </a:endParaRPr>
              </a:p>
              <a:p>
                <a:pPr algn="ctr">
                  <a:lnSpc>
                    <a:spcPts val="450"/>
                  </a:lnSpc>
                  <a:defRPr sz="500" b="1">
                    <a:solidFill>
                      <a:srgbClr val="595757"/>
                    </a:solidFill>
                    <a:latin typeface="Arial"/>
                    <a:ea typeface="Arial"/>
                    <a:cs typeface="Arial"/>
                    <a:sym typeface="Arial"/>
                  </a:defRPr>
                </a:pPr>
                <a:r>
                  <a:rPr sz="375"/>
                  <a:t>255/255/</a:t>
                </a:r>
                <a:br>
                  <a:rPr sz="375"/>
                </a:br>
                <a:r>
                  <a:rPr sz="375"/>
                  <a:t>255</a:t>
                </a:r>
              </a:p>
            </p:txBody>
          </p:sp>
        </p:grpSp>
      </p:grpSp>
      <p:pic>
        <p:nvPicPr>
          <p:cNvPr id="140" name="图片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41" name="图片 14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0"/>
            <a:ext cx="377298" cy="515743"/>
          </a:xfrm>
          <a:prstGeom prst="rect">
            <a:avLst/>
          </a:prstGeom>
        </p:spPr>
      </p:pic>
      <p:cxnSp>
        <p:nvCxnSpPr>
          <p:cNvPr id="142" name="直接连接符 141"/>
          <p:cNvCxnSpPr/>
          <p:nvPr userDrawn="1"/>
        </p:nvCxnSpPr>
        <p:spPr>
          <a:xfrm>
            <a:off x="8420194" y="243756"/>
            <a:ext cx="0" cy="357485"/>
          </a:xfrm>
          <a:prstGeom prst="line">
            <a:avLst/>
          </a:prstGeom>
          <a:ln w="38100"/>
        </p:spPr>
        <p:style>
          <a:lnRef idx="3">
            <a:schemeClr val="dk1"/>
          </a:lnRef>
          <a:fillRef idx="0">
            <a:schemeClr val="dk1"/>
          </a:fillRef>
          <a:effectRef idx="2">
            <a:schemeClr val="dk1"/>
          </a:effectRef>
          <a:fontRef idx="minor">
            <a:schemeClr val="tx1"/>
          </a:fontRef>
        </p:style>
      </p:cxnSp>
      <p:grpSp>
        <p:nvGrpSpPr>
          <p:cNvPr id="143" name="成组"/>
          <p:cNvGrpSpPr/>
          <p:nvPr userDrawn="1"/>
        </p:nvGrpSpPr>
        <p:grpSpPr>
          <a:xfrm>
            <a:off x="100430" y="267358"/>
            <a:ext cx="653951" cy="711050"/>
            <a:chOff x="0" y="0"/>
            <a:chExt cx="1021840" cy="771888"/>
          </a:xfrm>
        </p:grpSpPr>
        <p:pic>
          <p:nvPicPr>
            <p:cNvPr id="144" name="图像" descr="图像"/>
            <p:cNvPicPr>
              <a:picLocks noChangeAspect="1"/>
            </p:cNvPicPr>
            <p:nvPr/>
          </p:nvPicPr>
          <p:blipFill>
            <a:blip r:embed="rId5">
              <a:alphaModFix amt="64196"/>
            </a:blip>
            <a:stretch>
              <a:fillRect/>
            </a:stretch>
          </p:blipFill>
          <p:spPr>
            <a:xfrm>
              <a:off x="367494" y="89520"/>
              <a:ext cx="559987" cy="592848"/>
            </a:xfrm>
            <a:prstGeom prst="rect">
              <a:avLst/>
            </a:prstGeom>
            <a:ln w="12700" cap="flat">
              <a:noFill/>
              <a:miter lim="400000"/>
            </a:ln>
            <a:effectLst/>
          </p:spPr>
        </p:pic>
        <p:pic>
          <p:nvPicPr>
            <p:cNvPr id="145" name="图像" descr="图像"/>
            <p:cNvPicPr>
              <a:picLocks noChangeAspect="1"/>
            </p:cNvPicPr>
            <p:nvPr/>
          </p:nvPicPr>
          <p:blipFill>
            <a:blip r:embed="rId5"/>
            <a:stretch>
              <a:fillRect/>
            </a:stretch>
          </p:blipFill>
          <p:spPr>
            <a:xfrm>
              <a:off x="-1" y="-1"/>
              <a:ext cx="729104" cy="771890"/>
            </a:xfrm>
            <a:prstGeom prst="rect">
              <a:avLst/>
            </a:prstGeom>
            <a:ln w="12700" cap="flat">
              <a:noFill/>
              <a:miter lim="400000"/>
            </a:ln>
            <a:effectLst/>
          </p:spPr>
        </p:pic>
        <p:pic>
          <p:nvPicPr>
            <p:cNvPr id="146" name="图像" descr="图像"/>
            <p:cNvPicPr>
              <a:picLocks noChangeAspect="1"/>
            </p:cNvPicPr>
            <p:nvPr/>
          </p:nvPicPr>
          <p:blipFill>
            <a:blip r:embed="rId6"/>
            <a:stretch>
              <a:fillRect/>
            </a:stretch>
          </p:blipFill>
          <p:spPr>
            <a:xfrm>
              <a:off x="825413" y="289017"/>
              <a:ext cx="196428" cy="193854"/>
            </a:xfrm>
            <a:prstGeom prst="rect">
              <a:avLst/>
            </a:prstGeom>
            <a:ln w="12700" cap="flat">
              <a:noFill/>
              <a:miter lim="400000"/>
            </a:ln>
            <a:effectLst/>
          </p:spPr>
        </p:pic>
      </p:grpSp>
    </p:spTree>
    <p:extLst>
      <p:ext uri="{BB962C8B-B14F-4D97-AF65-F5344CB8AC3E}">
        <p14:creationId xmlns:p14="http://schemas.microsoft.com/office/powerpoint/2010/main" val="343541274"/>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11_Title Slide">
    <p:spTree>
      <p:nvGrpSpPr>
        <p:cNvPr id="1" name=""/>
        <p:cNvGrpSpPr/>
        <p:nvPr/>
      </p:nvGrpSpPr>
      <p:grpSpPr>
        <a:xfrm>
          <a:off x="0" y="0"/>
          <a:ext cx="0" cy="0"/>
          <a:chOff x="0" y="0"/>
          <a:chExt cx="0" cy="0"/>
        </a:xfrm>
      </p:grpSpPr>
      <p:grpSp>
        <p:nvGrpSpPr>
          <p:cNvPr id="263" name="Group 87"/>
          <p:cNvGrpSpPr/>
          <p:nvPr/>
        </p:nvGrpSpPr>
        <p:grpSpPr>
          <a:xfrm>
            <a:off x="9217851" y="2656167"/>
            <a:ext cx="1472498" cy="4202742"/>
            <a:chOff x="-1" y="34667"/>
            <a:chExt cx="1963328" cy="4202741"/>
          </a:xfrm>
        </p:grpSpPr>
        <p:grpSp>
          <p:nvGrpSpPr>
            <p:cNvPr id="149" name="矩形 13"/>
            <p:cNvGrpSpPr/>
            <p:nvPr/>
          </p:nvGrpSpPr>
          <p:grpSpPr>
            <a:xfrm>
              <a:off x="7528" y="1196844"/>
              <a:ext cx="476165" cy="399696"/>
              <a:chOff x="0" y="-1"/>
              <a:chExt cx="476163" cy="399694"/>
            </a:xfrm>
          </p:grpSpPr>
          <p:sp>
            <p:nvSpPr>
              <p:cNvPr id="147"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48" name="RGB 196/0/84"/>
              <p:cNvSpPr txBox="1"/>
              <p:nvPr/>
            </p:nvSpPr>
            <p:spPr>
              <a:xfrm>
                <a:off x="0" y="138258"/>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196/0/84</a:t>
                </a:r>
              </a:p>
            </p:txBody>
          </p:sp>
        </p:grpSp>
        <p:sp>
          <p:nvSpPr>
            <p:cNvPr id="150" name="文本框 15"/>
            <p:cNvSpPr txBox="1"/>
            <p:nvPr/>
          </p:nvSpPr>
          <p:spPr>
            <a:xfrm>
              <a:off x="5315" y="1083441"/>
              <a:ext cx="633258" cy="923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b">
              <a:spAutoFit/>
            </a:bodyPr>
            <a:lstStyle>
              <a:lvl1pPr>
                <a:defRPr sz="800">
                  <a:latin typeface="Microsoft YaHei"/>
                  <a:ea typeface="Microsoft YaHei"/>
                  <a:cs typeface="Microsoft YaHei"/>
                  <a:sym typeface="Microsoft YaHei"/>
                </a:defRPr>
              </a:lvl1pPr>
            </a:lstStyle>
            <a:p>
              <a:r>
                <a:rPr sz="600"/>
                <a:t>公司辅助色</a:t>
              </a:r>
            </a:p>
          </p:txBody>
        </p:sp>
        <p:grpSp>
          <p:nvGrpSpPr>
            <p:cNvPr id="153" name="矩形 13"/>
            <p:cNvGrpSpPr/>
            <p:nvPr/>
          </p:nvGrpSpPr>
          <p:grpSpPr>
            <a:xfrm>
              <a:off x="505809" y="1196844"/>
              <a:ext cx="476164" cy="399696"/>
              <a:chOff x="0" y="-1"/>
              <a:chExt cx="476163" cy="399694"/>
            </a:xfrm>
          </p:grpSpPr>
          <p:sp>
            <p:nvSpPr>
              <p:cNvPr id="151"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52" name="RGB 203/55/120"/>
              <p:cNvSpPr txBox="1"/>
              <p:nvPr/>
            </p:nvSpPr>
            <p:spPr>
              <a:xfrm>
                <a:off x="0" y="138258"/>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203/55/120</a:t>
                </a:r>
              </a:p>
            </p:txBody>
          </p:sp>
        </p:grpSp>
        <p:grpSp>
          <p:nvGrpSpPr>
            <p:cNvPr id="156" name="矩形 13"/>
            <p:cNvGrpSpPr/>
            <p:nvPr/>
          </p:nvGrpSpPr>
          <p:grpSpPr>
            <a:xfrm>
              <a:off x="7528" y="2080505"/>
              <a:ext cx="476165" cy="399696"/>
              <a:chOff x="0" y="-2"/>
              <a:chExt cx="476163" cy="399694"/>
            </a:xfrm>
          </p:grpSpPr>
          <p:sp>
            <p:nvSpPr>
              <p:cNvPr id="154"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55" name="RGB 237/109/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237/109/0</a:t>
                </a:r>
              </a:p>
            </p:txBody>
          </p:sp>
        </p:grpSp>
        <p:grpSp>
          <p:nvGrpSpPr>
            <p:cNvPr id="159" name="矩形 13"/>
            <p:cNvGrpSpPr/>
            <p:nvPr/>
          </p:nvGrpSpPr>
          <p:grpSpPr>
            <a:xfrm>
              <a:off x="505809" y="1641529"/>
              <a:ext cx="476164" cy="399696"/>
              <a:chOff x="0" y="-2"/>
              <a:chExt cx="476163" cy="399694"/>
            </a:xfrm>
          </p:grpSpPr>
          <p:sp>
            <p:nvSpPr>
              <p:cNvPr id="157"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58" name="RGB 153/54/54"/>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153/54/54</a:t>
                </a:r>
              </a:p>
            </p:txBody>
          </p:sp>
        </p:grpSp>
        <p:grpSp>
          <p:nvGrpSpPr>
            <p:cNvPr id="162" name="矩形 13"/>
            <p:cNvGrpSpPr/>
            <p:nvPr/>
          </p:nvGrpSpPr>
          <p:grpSpPr>
            <a:xfrm>
              <a:off x="7528" y="2960865"/>
              <a:ext cx="476165" cy="399696"/>
              <a:chOff x="0" y="-2"/>
              <a:chExt cx="476163" cy="399694"/>
            </a:xfrm>
          </p:grpSpPr>
          <p:sp>
            <p:nvSpPr>
              <p:cNvPr id="160"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61" name="RGB  98/178/4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98/178/48</a:t>
                </a:r>
              </a:p>
            </p:txBody>
          </p:sp>
        </p:grpSp>
        <p:grpSp>
          <p:nvGrpSpPr>
            <p:cNvPr id="165" name="矩形 13"/>
            <p:cNvGrpSpPr/>
            <p:nvPr/>
          </p:nvGrpSpPr>
          <p:grpSpPr>
            <a:xfrm>
              <a:off x="505809" y="2088200"/>
              <a:ext cx="476164" cy="399696"/>
              <a:chOff x="0" y="-2"/>
              <a:chExt cx="476163" cy="399694"/>
            </a:xfrm>
          </p:grpSpPr>
          <p:sp>
            <p:nvSpPr>
              <p:cNvPr id="163"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450"/>
                  </a:lnSpc>
                  <a:defRPr sz="500" b="1">
                    <a:solidFill>
                      <a:srgbClr val="FFFFFF"/>
                    </a:solidFill>
                    <a:latin typeface="Arial"/>
                    <a:ea typeface="Arial"/>
                    <a:cs typeface="Arial"/>
                    <a:sym typeface="Arial"/>
                  </a:defRPr>
                </a:pPr>
                <a:endParaRPr sz="375"/>
              </a:p>
            </p:txBody>
          </p:sp>
          <p:sp>
            <p:nvSpPr>
              <p:cNvPr id="164" name="RGB 242/137/6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242/137/68</a:t>
                </a:r>
              </a:p>
            </p:txBody>
          </p:sp>
        </p:grpSp>
        <p:grpSp>
          <p:nvGrpSpPr>
            <p:cNvPr id="168" name="矩形 13"/>
            <p:cNvGrpSpPr/>
            <p:nvPr/>
          </p:nvGrpSpPr>
          <p:grpSpPr>
            <a:xfrm>
              <a:off x="5626" y="144548"/>
              <a:ext cx="476165" cy="399696"/>
              <a:chOff x="0" y="-2"/>
              <a:chExt cx="476163" cy="399694"/>
            </a:xfrm>
          </p:grpSpPr>
          <p:sp>
            <p:nvSpPr>
              <p:cNvPr id="166"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67" name="PANTONE 185C…"/>
              <p:cNvSpPr txBox="1"/>
              <p:nvPr/>
            </p:nvSpPr>
            <p:spPr>
              <a:xfrm>
                <a:off x="0" y="74137"/>
                <a:ext cx="476163" cy="2514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PANTONE 185C</a:t>
                </a:r>
              </a:p>
              <a:p>
                <a:pPr algn="ctr">
                  <a:lnSpc>
                    <a:spcPts val="450"/>
                  </a:lnSpc>
                  <a:defRPr sz="500" b="1">
                    <a:solidFill>
                      <a:srgbClr val="FFFFFF"/>
                    </a:solidFill>
                    <a:latin typeface="Arial"/>
                    <a:ea typeface="Arial"/>
                    <a:cs typeface="Arial"/>
                    <a:sym typeface="Arial"/>
                  </a:defRPr>
                </a:pPr>
                <a:r>
                  <a:rPr sz="375"/>
                  <a:t>RGB </a:t>
                </a:r>
                <a:br>
                  <a:rPr sz="375"/>
                </a:br>
                <a:r>
                  <a:rPr sz="375"/>
                  <a:t>199/0/11  </a:t>
                </a:r>
              </a:p>
            </p:txBody>
          </p:sp>
        </p:grpSp>
        <p:sp>
          <p:nvSpPr>
            <p:cNvPr id="169" name="文本框 15"/>
            <p:cNvSpPr txBox="1"/>
            <p:nvPr/>
          </p:nvSpPr>
          <p:spPr>
            <a:xfrm>
              <a:off x="-1" y="34667"/>
              <a:ext cx="437044" cy="923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b">
              <a:spAutoFit/>
            </a:bodyPr>
            <a:lstStyle>
              <a:lvl1pPr>
                <a:defRPr sz="800">
                  <a:latin typeface="Microsoft YaHei"/>
                  <a:ea typeface="Microsoft YaHei"/>
                  <a:cs typeface="Microsoft YaHei"/>
                  <a:sym typeface="Microsoft YaHei"/>
                </a:defRPr>
              </a:lvl1pPr>
            </a:lstStyle>
            <a:p>
              <a:r>
                <a:rPr sz="600"/>
                <a:t>公司色</a:t>
              </a:r>
            </a:p>
          </p:txBody>
        </p:sp>
        <p:grpSp>
          <p:nvGrpSpPr>
            <p:cNvPr id="172" name="矩形 13"/>
            <p:cNvGrpSpPr/>
            <p:nvPr/>
          </p:nvGrpSpPr>
          <p:grpSpPr>
            <a:xfrm>
              <a:off x="5241" y="585561"/>
              <a:ext cx="476165" cy="399696"/>
              <a:chOff x="0" y="-2"/>
              <a:chExt cx="476163" cy="399694"/>
            </a:xfrm>
          </p:grpSpPr>
          <p:sp>
            <p:nvSpPr>
              <p:cNvPr id="170"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71" name="PANTONE 186C…"/>
              <p:cNvSpPr txBox="1"/>
              <p:nvPr/>
            </p:nvSpPr>
            <p:spPr>
              <a:xfrm>
                <a:off x="0" y="74137"/>
                <a:ext cx="476163" cy="2514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PANTONE 186C</a:t>
                </a:r>
              </a:p>
              <a:p>
                <a:pPr algn="ctr">
                  <a:lnSpc>
                    <a:spcPts val="450"/>
                  </a:lnSpc>
                  <a:defRPr sz="500" b="1">
                    <a:solidFill>
                      <a:srgbClr val="FFFFFF"/>
                    </a:solidFill>
                    <a:latin typeface="Arial"/>
                    <a:ea typeface="Arial"/>
                    <a:cs typeface="Arial"/>
                    <a:sym typeface="Arial"/>
                  </a:defRPr>
                </a:pPr>
                <a:r>
                  <a:rPr sz="375"/>
                  <a:t>RGB</a:t>
                </a:r>
                <a:br>
                  <a:rPr sz="375"/>
                </a:br>
                <a:r>
                  <a:rPr sz="375"/>
                  <a:t>200/16/46  </a:t>
                </a:r>
              </a:p>
            </p:txBody>
          </p:sp>
        </p:grpSp>
        <p:grpSp>
          <p:nvGrpSpPr>
            <p:cNvPr id="175" name="矩形 13"/>
            <p:cNvGrpSpPr/>
            <p:nvPr/>
          </p:nvGrpSpPr>
          <p:grpSpPr>
            <a:xfrm>
              <a:off x="6182" y="1637086"/>
              <a:ext cx="476165" cy="399696"/>
              <a:chOff x="0" y="-2"/>
              <a:chExt cx="476163" cy="399694"/>
            </a:xfrm>
          </p:grpSpPr>
          <p:sp>
            <p:nvSpPr>
              <p:cNvPr id="173"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74" name="RGB 127/0/1"/>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127/0/1</a:t>
                </a:r>
              </a:p>
            </p:txBody>
          </p:sp>
        </p:grpSp>
        <p:grpSp>
          <p:nvGrpSpPr>
            <p:cNvPr id="178" name="矩形 13"/>
            <p:cNvGrpSpPr/>
            <p:nvPr/>
          </p:nvGrpSpPr>
          <p:grpSpPr>
            <a:xfrm>
              <a:off x="6182" y="2520748"/>
              <a:ext cx="476165" cy="399696"/>
              <a:chOff x="0" y="-2"/>
              <a:chExt cx="476163" cy="399694"/>
            </a:xfrm>
          </p:grpSpPr>
          <p:sp>
            <p:nvSpPr>
              <p:cNvPr id="176"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77" name="RGB 52/200/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52/200/0</a:t>
                </a:r>
              </a:p>
            </p:txBody>
          </p:sp>
        </p:grpSp>
        <p:grpSp>
          <p:nvGrpSpPr>
            <p:cNvPr id="181" name="矩形 13"/>
            <p:cNvGrpSpPr/>
            <p:nvPr/>
          </p:nvGrpSpPr>
          <p:grpSpPr>
            <a:xfrm>
              <a:off x="6182" y="3399842"/>
              <a:ext cx="476165" cy="399696"/>
              <a:chOff x="0" y="-2"/>
              <a:chExt cx="476163" cy="399694"/>
            </a:xfrm>
          </p:grpSpPr>
          <p:sp>
            <p:nvSpPr>
              <p:cNvPr id="179"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80" name="RGB  48/181/197"/>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48/181/197</a:t>
                </a:r>
              </a:p>
            </p:txBody>
          </p:sp>
        </p:grpSp>
        <p:grpSp>
          <p:nvGrpSpPr>
            <p:cNvPr id="184" name="矩形 13"/>
            <p:cNvGrpSpPr/>
            <p:nvPr/>
          </p:nvGrpSpPr>
          <p:grpSpPr>
            <a:xfrm>
              <a:off x="511723" y="2960865"/>
              <a:ext cx="476164" cy="399696"/>
              <a:chOff x="0" y="-2"/>
              <a:chExt cx="476163" cy="399694"/>
            </a:xfrm>
          </p:grpSpPr>
          <p:sp>
            <p:nvSpPr>
              <p:cNvPr id="182"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83" name="RGB 129/193/95"/>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129/193/95</a:t>
                </a:r>
              </a:p>
            </p:txBody>
          </p:sp>
        </p:grpSp>
        <p:grpSp>
          <p:nvGrpSpPr>
            <p:cNvPr id="187" name="矩形 13"/>
            <p:cNvGrpSpPr/>
            <p:nvPr/>
          </p:nvGrpSpPr>
          <p:grpSpPr>
            <a:xfrm>
              <a:off x="510377" y="2520748"/>
              <a:ext cx="476164" cy="399696"/>
              <a:chOff x="0" y="-2"/>
              <a:chExt cx="476163" cy="399694"/>
            </a:xfrm>
          </p:grpSpPr>
          <p:sp>
            <p:nvSpPr>
              <p:cNvPr id="185"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86" name="RGB 253/211/81"/>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253/211/81</a:t>
                </a:r>
              </a:p>
            </p:txBody>
          </p:sp>
        </p:grpSp>
        <p:grpSp>
          <p:nvGrpSpPr>
            <p:cNvPr id="190" name="矩形 13"/>
            <p:cNvGrpSpPr/>
            <p:nvPr/>
          </p:nvGrpSpPr>
          <p:grpSpPr>
            <a:xfrm>
              <a:off x="510377" y="3399842"/>
              <a:ext cx="476164" cy="399696"/>
              <a:chOff x="0" y="-2"/>
              <a:chExt cx="476163" cy="399694"/>
            </a:xfrm>
          </p:grpSpPr>
          <p:sp>
            <p:nvSpPr>
              <p:cNvPr id="188"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89" name="RGB  86/196/21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86/196/210</a:t>
                </a:r>
              </a:p>
            </p:txBody>
          </p:sp>
        </p:grpSp>
        <p:grpSp>
          <p:nvGrpSpPr>
            <p:cNvPr id="193" name="矩形 13"/>
            <p:cNvGrpSpPr/>
            <p:nvPr/>
          </p:nvGrpSpPr>
          <p:grpSpPr>
            <a:xfrm>
              <a:off x="506750" y="144548"/>
              <a:ext cx="476164" cy="399696"/>
              <a:chOff x="0" y="-2"/>
              <a:chExt cx="476163" cy="399694"/>
            </a:xfrm>
          </p:grpSpPr>
          <p:sp>
            <p:nvSpPr>
              <p:cNvPr id="191"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92" name="RGB  211/57/65"/>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211/57/65</a:t>
                </a:r>
              </a:p>
            </p:txBody>
          </p:sp>
        </p:grpSp>
        <p:grpSp>
          <p:nvGrpSpPr>
            <p:cNvPr id="196" name="矩形 13"/>
            <p:cNvGrpSpPr/>
            <p:nvPr/>
          </p:nvGrpSpPr>
          <p:grpSpPr>
            <a:xfrm>
              <a:off x="506365" y="585561"/>
              <a:ext cx="476164" cy="399696"/>
              <a:chOff x="0" y="-2"/>
              <a:chExt cx="476163" cy="399694"/>
            </a:xfrm>
          </p:grpSpPr>
          <p:sp>
            <p:nvSpPr>
              <p:cNvPr id="194"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95" name="RGB…"/>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p>
              <a:p>
                <a:pPr algn="ctr">
                  <a:lnSpc>
                    <a:spcPts val="450"/>
                  </a:lnSpc>
                  <a:defRPr sz="500" b="1">
                    <a:solidFill>
                      <a:srgbClr val="FFFFFF"/>
                    </a:solidFill>
                    <a:latin typeface="Arial"/>
                    <a:ea typeface="Arial"/>
                    <a:cs typeface="Arial"/>
                    <a:sym typeface="Arial"/>
                  </a:defRPr>
                </a:pPr>
                <a:r>
                  <a:rPr sz="375"/>
                  <a:t>211/56/89</a:t>
                </a:r>
              </a:p>
            </p:txBody>
          </p:sp>
        </p:grpSp>
        <p:grpSp>
          <p:nvGrpSpPr>
            <p:cNvPr id="199" name="矩形 13"/>
            <p:cNvGrpSpPr/>
            <p:nvPr/>
          </p:nvGrpSpPr>
          <p:grpSpPr>
            <a:xfrm>
              <a:off x="994044" y="1196844"/>
              <a:ext cx="476165" cy="399696"/>
              <a:chOff x="0" y="-1"/>
              <a:chExt cx="476163" cy="399694"/>
            </a:xfrm>
          </p:grpSpPr>
          <p:sp>
            <p:nvSpPr>
              <p:cNvPr id="197"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198" name="RGB 221/128/170"/>
              <p:cNvSpPr txBox="1"/>
              <p:nvPr/>
            </p:nvSpPr>
            <p:spPr>
              <a:xfrm>
                <a:off x="0" y="127037"/>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221/128/170</a:t>
                </a:r>
              </a:p>
            </p:txBody>
          </p:sp>
        </p:grpSp>
        <p:grpSp>
          <p:nvGrpSpPr>
            <p:cNvPr id="202" name="矩形 13"/>
            <p:cNvGrpSpPr/>
            <p:nvPr/>
          </p:nvGrpSpPr>
          <p:grpSpPr>
            <a:xfrm>
              <a:off x="994044" y="1641529"/>
              <a:ext cx="476165" cy="399696"/>
              <a:chOff x="0" y="-2"/>
              <a:chExt cx="476163" cy="399694"/>
            </a:xfrm>
          </p:grpSpPr>
          <p:sp>
            <p:nvSpPr>
              <p:cNvPr id="200"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01" name="RGB 191/128/130"/>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191/128/130</a:t>
                </a:r>
              </a:p>
            </p:txBody>
          </p:sp>
        </p:grpSp>
        <p:grpSp>
          <p:nvGrpSpPr>
            <p:cNvPr id="205" name="矩形 13"/>
            <p:cNvGrpSpPr/>
            <p:nvPr/>
          </p:nvGrpSpPr>
          <p:grpSpPr>
            <a:xfrm>
              <a:off x="994044" y="2088200"/>
              <a:ext cx="476165" cy="399696"/>
              <a:chOff x="0" y="-2"/>
              <a:chExt cx="476163" cy="399694"/>
            </a:xfrm>
          </p:grpSpPr>
          <p:sp>
            <p:nvSpPr>
              <p:cNvPr id="203"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a:ea typeface="Arial"/>
                    <a:cs typeface="Arial"/>
                    <a:sym typeface="Arial"/>
                  </a:defRPr>
                </a:pPr>
                <a:endParaRPr sz="375"/>
              </a:p>
            </p:txBody>
          </p:sp>
          <p:sp>
            <p:nvSpPr>
              <p:cNvPr id="204" name="RGB 246/183/140"/>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246/183/140</a:t>
                </a:r>
              </a:p>
            </p:txBody>
          </p:sp>
        </p:grpSp>
        <p:grpSp>
          <p:nvGrpSpPr>
            <p:cNvPr id="208" name="矩形 13"/>
            <p:cNvGrpSpPr/>
            <p:nvPr/>
          </p:nvGrpSpPr>
          <p:grpSpPr>
            <a:xfrm>
              <a:off x="999959" y="2960865"/>
              <a:ext cx="476164" cy="399696"/>
              <a:chOff x="0" y="-2"/>
              <a:chExt cx="476163" cy="399694"/>
            </a:xfrm>
          </p:grpSpPr>
          <p:sp>
            <p:nvSpPr>
              <p:cNvPr id="206"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07" name="RGB 176/216/15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176/216/156</a:t>
                </a:r>
              </a:p>
            </p:txBody>
          </p:sp>
        </p:grpSp>
        <p:grpSp>
          <p:nvGrpSpPr>
            <p:cNvPr id="211" name="矩形 13"/>
            <p:cNvGrpSpPr/>
            <p:nvPr/>
          </p:nvGrpSpPr>
          <p:grpSpPr>
            <a:xfrm>
              <a:off x="998613" y="2520748"/>
              <a:ext cx="476164" cy="399696"/>
              <a:chOff x="0" y="-2"/>
              <a:chExt cx="476163" cy="399694"/>
            </a:xfrm>
          </p:grpSpPr>
          <p:sp>
            <p:nvSpPr>
              <p:cNvPr id="209"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10" name="RGB 253/227/181"/>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253/227/181</a:t>
                </a:r>
              </a:p>
            </p:txBody>
          </p:sp>
        </p:grpSp>
        <p:grpSp>
          <p:nvGrpSpPr>
            <p:cNvPr id="214" name="矩形 13"/>
            <p:cNvGrpSpPr/>
            <p:nvPr/>
          </p:nvGrpSpPr>
          <p:grpSpPr>
            <a:xfrm>
              <a:off x="998613" y="3399842"/>
              <a:ext cx="476164" cy="399696"/>
              <a:chOff x="0" y="-2"/>
              <a:chExt cx="476163" cy="399694"/>
            </a:xfrm>
          </p:grpSpPr>
          <p:sp>
            <p:nvSpPr>
              <p:cNvPr id="212"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13" name="RGB 148/218/22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148/218/226</a:t>
                </a:r>
              </a:p>
            </p:txBody>
          </p:sp>
        </p:grpSp>
        <p:grpSp>
          <p:nvGrpSpPr>
            <p:cNvPr id="217" name="矩形 13"/>
            <p:cNvGrpSpPr/>
            <p:nvPr/>
          </p:nvGrpSpPr>
          <p:grpSpPr>
            <a:xfrm>
              <a:off x="994986" y="144548"/>
              <a:ext cx="476164" cy="399696"/>
              <a:chOff x="0" y="-2"/>
              <a:chExt cx="476163" cy="399694"/>
            </a:xfrm>
          </p:grpSpPr>
          <p:sp>
            <p:nvSpPr>
              <p:cNvPr id="215"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16" name="RGB 226/129/137"/>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226/129/137</a:t>
                </a:r>
              </a:p>
            </p:txBody>
          </p:sp>
        </p:grpSp>
        <p:grpSp>
          <p:nvGrpSpPr>
            <p:cNvPr id="220" name="矩形 13"/>
            <p:cNvGrpSpPr/>
            <p:nvPr/>
          </p:nvGrpSpPr>
          <p:grpSpPr>
            <a:xfrm>
              <a:off x="994599" y="585561"/>
              <a:ext cx="476165" cy="399696"/>
              <a:chOff x="0" y="-2"/>
              <a:chExt cx="476163" cy="399694"/>
            </a:xfrm>
          </p:grpSpPr>
          <p:sp>
            <p:nvSpPr>
              <p:cNvPr id="218"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19" name="RGB 226/129/152"/>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226/129/152</a:t>
                </a:r>
              </a:p>
            </p:txBody>
          </p:sp>
        </p:grpSp>
        <p:grpSp>
          <p:nvGrpSpPr>
            <p:cNvPr id="223" name="矩形 13"/>
            <p:cNvGrpSpPr/>
            <p:nvPr/>
          </p:nvGrpSpPr>
          <p:grpSpPr>
            <a:xfrm>
              <a:off x="1481249" y="1196844"/>
              <a:ext cx="476164" cy="399696"/>
              <a:chOff x="0" y="-1"/>
              <a:chExt cx="476163" cy="399694"/>
            </a:xfrm>
          </p:grpSpPr>
          <p:sp>
            <p:nvSpPr>
              <p:cNvPr id="221"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22" name="RGB 235/179/204"/>
              <p:cNvSpPr txBox="1"/>
              <p:nvPr/>
            </p:nvSpPr>
            <p:spPr>
              <a:xfrm>
                <a:off x="0" y="127037"/>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235/179/204</a:t>
                </a:r>
              </a:p>
            </p:txBody>
          </p:sp>
        </p:grpSp>
        <p:grpSp>
          <p:nvGrpSpPr>
            <p:cNvPr id="226" name="矩形 13"/>
            <p:cNvGrpSpPr/>
            <p:nvPr/>
          </p:nvGrpSpPr>
          <p:grpSpPr>
            <a:xfrm>
              <a:off x="1481249" y="1641529"/>
              <a:ext cx="476164" cy="399696"/>
              <a:chOff x="0" y="-2"/>
              <a:chExt cx="476163" cy="399694"/>
            </a:xfrm>
          </p:grpSpPr>
          <p:sp>
            <p:nvSpPr>
              <p:cNvPr id="224"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25" name="RGB 216/179/179"/>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216/179/179</a:t>
                </a:r>
              </a:p>
            </p:txBody>
          </p:sp>
        </p:grpSp>
        <p:grpSp>
          <p:nvGrpSpPr>
            <p:cNvPr id="229" name="矩形 13"/>
            <p:cNvGrpSpPr/>
            <p:nvPr/>
          </p:nvGrpSpPr>
          <p:grpSpPr>
            <a:xfrm>
              <a:off x="1481249" y="2088200"/>
              <a:ext cx="476164" cy="399696"/>
              <a:chOff x="0" y="-2"/>
              <a:chExt cx="476163" cy="399694"/>
            </a:xfrm>
          </p:grpSpPr>
          <p:sp>
            <p:nvSpPr>
              <p:cNvPr id="227"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a:ea typeface="Arial"/>
                    <a:cs typeface="Arial"/>
                    <a:sym typeface="Arial"/>
                  </a:defRPr>
                </a:pPr>
                <a:endParaRPr sz="375"/>
              </a:p>
            </p:txBody>
          </p:sp>
          <p:sp>
            <p:nvSpPr>
              <p:cNvPr id="228" name="RGB 250/211/187"/>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250/211/187</a:t>
                </a:r>
              </a:p>
            </p:txBody>
          </p:sp>
        </p:grpSp>
        <p:grpSp>
          <p:nvGrpSpPr>
            <p:cNvPr id="232" name="矩形 13"/>
            <p:cNvGrpSpPr/>
            <p:nvPr/>
          </p:nvGrpSpPr>
          <p:grpSpPr>
            <a:xfrm>
              <a:off x="1487163" y="2960865"/>
              <a:ext cx="476164" cy="399696"/>
              <a:chOff x="0" y="-2"/>
              <a:chExt cx="476163" cy="399694"/>
            </a:xfrm>
          </p:grpSpPr>
          <p:sp>
            <p:nvSpPr>
              <p:cNvPr id="230"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31" name="RGB 208/232/19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208/232/196</a:t>
                </a:r>
              </a:p>
            </p:txBody>
          </p:sp>
        </p:grpSp>
        <p:grpSp>
          <p:nvGrpSpPr>
            <p:cNvPr id="235" name="矩形 13"/>
            <p:cNvGrpSpPr/>
            <p:nvPr/>
          </p:nvGrpSpPr>
          <p:grpSpPr>
            <a:xfrm>
              <a:off x="1485818" y="2520748"/>
              <a:ext cx="476164" cy="399696"/>
              <a:chOff x="0" y="-2"/>
              <a:chExt cx="476163" cy="399694"/>
            </a:xfrm>
          </p:grpSpPr>
          <p:sp>
            <p:nvSpPr>
              <p:cNvPr id="233"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34" name="RGB 254/238/193"/>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254/238/193</a:t>
                </a:r>
              </a:p>
            </p:txBody>
          </p:sp>
        </p:grpSp>
        <p:grpSp>
          <p:nvGrpSpPr>
            <p:cNvPr id="238" name="矩形 13"/>
            <p:cNvGrpSpPr/>
            <p:nvPr/>
          </p:nvGrpSpPr>
          <p:grpSpPr>
            <a:xfrm>
              <a:off x="1485818" y="3399842"/>
              <a:ext cx="476164" cy="399696"/>
              <a:chOff x="0" y="-2"/>
              <a:chExt cx="476163" cy="399694"/>
            </a:xfrm>
          </p:grpSpPr>
          <p:sp>
            <p:nvSpPr>
              <p:cNvPr id="236"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37" name="RGB 190/23/23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a:t>
                </a:r>
                <a:br>
                  <a:rPr sz="375"/>
                </a:br>
                <a:r>
                  <a:rPr sz="375"/>
                  <a:t>190/23/238</a:t>
                </a:r>
              </a:p>
            </p:txBody>
          </p:sp>
        </p:grpSp>
        <p:grpSp>
          <p:nvGrpSpPr>
            <p:cNvPr id="241" name="矩形 13"/>
            <p:cNvGrpSpPr/>
            <p:nvPr/>
          </p:nvGrpSpPr>
          <p:grpSpPr>
            <a:xfrm>
              <a:off x="1482190" y="144548"/>
              <a:ext cx="476164" cy="399696"/>
              <a:chOff x="0" y="-2"/>
              <a:chExt cx="476163" cy="399694"/>
            </a:xfrm>
          </p:grpSpPr>
          <p:sp>
            <p:nvSpPr>
              <p:cNvPr id="239"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40" name="RGB 239/178/184"/>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239/178/184</a:t>
                </a:r>
              </a:p>
            </p:txBody>
          </p:sp>
        </p:grpSp>
        <p:grpSp>
          <p:nvGrpSpPr>
            <p:cNvPr id="244" name="矩形 13"/>
            <p:cNvGrpSpPr/>
            <p:nvPr/>
          </p:nvGrpSpPr>
          <p:grpSpPr>
            <a:xfrm>
              <a:off x="1481805" y="585561"/>
              <a:ext cx="476164" cy="399696"/>
              <a:chOff x="0" y="-2"/>
              <a:chExt cx="476163" cy="399694"/>
            </a:xfrm>
          </p:grpSpPr>
          <p:sp>
            <p:nvSpPr>
              <p:cNvPr id="242"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43" name="RGB 238/179/193"/>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238/179/193</a:t>
                </a:r>
              </a:p>
            </p:txBody>
          </p:sp>
        </p:grpSp>
        <p:grpSp>
          <p:nvGrpSpPr>
            <p:cNvPr id="247" name="矩形 13"/>
            <p:cNvGrpSpPr/>
            <p:nvPr/>
          </p:nvGrpSpPr>
          <p:grpSpPr>
            <a:xfrm>
              <a:off x="6185" y="3837712"/>
              <a:ext cx="308966" cy="399696"/>
              <a:chOff x="0" y="-2"/>
              <a:chExt cx="308964" cy="399694"/>
            </a:xfrm>
          </p:grpSpPr>
          <p:sp>
            <p:nvSpPr>
              <p:cNvPr id="245"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46" name="RGB  35/24/21"/>
              <p:cNvSpPr txBox="1"/>
              <p:nvPr/>
            </p:nvSpPr>
            <p:spPr>
              <a:xfrm>
                <a:off x="0" y="138257"/>
                <a:ext cx="308964"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35/24/21</a:t>
                </a:r>
              </a:p>
            </p:txBody>
          </p:sp>
        </p:grpSp>
        <p:grpSp>
          <p:nvGrpSpPr>
            <p:cNvPr id="250" name="矩形 13"/>
            <p:cNvGrpSpPr/>
            <p:nvPr/>
          </p:nvGrpSpPr>
          <p:grpSpPr>
            <a:xfrm>
              <a:off x="334926" y="3837712"/>
              <a:ext cx="308966" cy="399696"/>
              <a:chOff x="0" y="-2"/>
              <a:chExt cx="308964" cy="399694"/>
            </a:xfrm>
          </p:grpSpPr>
          <p:sp>
            <p:nvSpPr>
              <p:cNvPr id="248"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49" name="RGB…"/>
              <p:cNvSpPr txBox="1"/>
              <p:nvPr/>
            </p:nvSpPr>
            <p:spPr>
              <a:xfrm>
                <a:off x="0" y="138257"/>
                <a:ext cx="308964"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p>
              <a:p>
                <a:pPr algn="ctr">
                  <a:lnSpc>
                    <a:spcPts val="450"/>
                  </a:lnSpc>
                  <a:defRPr sz="500" b="1">
                    <a:solidFill>
                      <a:srgbClr val="FFFFFF"/>
                    </a:solidFill>
                    <a:latin typeface="Arial"/>
                    <a:ea typeface="Arial"/>
                    <a:cs typeface="Arial"/>
                    <a:sym typeface="Arial"/>
                  </a:defRPr>
                </a:pPr>
                <a:r>
                  <a:rPr sz="375"/>
                  <a:t>89/87/87</a:t>
                </a:r>
              </a:p>
            </p:txBody>
          </p:sp>
        </p:grpSp>
        <p:grpSp>
          <p:nvGrpSpPr>
            <p:cNvPr id="253" name="矩形 13"/>
            <p:cNvGrpSpPr/>
            <p:nvPr/>
          </p:nvGrpSpPr>
          <p:grpSpPr>
            <a:xfrm>
              <a:off x="665613" y="3837712"/>
              <a:ext cx="308964" cy="399696"/>
              <a:chOff x="0" y="-2"/>
              <a:chExt cx="308963" cy="399694"/>
            </a:xfrm>
          </p:grpSpPr>
          <p:sp>
            <p:nvSpPr>
              <p:cNvPr id="251"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52" name="RGB…"/>
              <p:cNvSpPr txBox="1"/>
              <p:nvPr/>
            </p:nvSpPr>
            <p:spPr>
              <a:xfrm>
                <a:off x="0" y="106196"/>
                <a:ext cx="308963"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p>
              <a:p>
                <a:pPr algn="ctr">
                  <a:lnSpc>
                    <a:spcPts val="450"/>
                  </a:lnSpc>
                  <a:defRPr sz="500" b="1">
                    <a:solidFill>
                      <a:srgbClr val="FFFFFF"/>
                    </a:solidFill>
                    <a:latin typeface="Arial"/>
                    <a:ea typeface="Arial"/>
                    <a:cs typeface="Arial"/>
                    <a:sym typeface="Arial"/>
                  </a:defRPr>
                </a:pPr>
                <a:r>
                  <a:rPr sz="375"/>
                  <a:t>137/137/</a:t>
                </a:r>
                <a:br>
                  <a:rPr sz="375"/>
                </a:br>
                <a:r>
                  <a:rPr sz="375"/>
                  <a:t>137</a:t>
                </a:r>
              </a:p>
            </p:txBody>
          </p:sp>
        </p:grpSp>
        <p:grpSp>
          <p:nvGrpSpPr>
            <p:cNvPr id="256" name="矩形 13"/>
            <p:cNvGrpSpPr/>
            <p:nvPr/>
          </p:nvGrpSpPr>
          <p:grpSpPr>
            <a:xfrm>
              <a:off x="995268" y="3837712"/>
              <a:ext cx="308966" cy="399696"/>
              <a:chOff x="0" y="-2"/>
              <a:chExt cx="308964" cy="399694"/>
            </a:xfrm>
          </p:grpSpPr>
          <p:sp>
            <p:nvSpPr>
              <p:cNvPr id="254"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55" name="RGB…"/>
              <p:cNvSpPr txBox="1"/>
              <p:nvPr/>
            </p:nvSpPr>
            <p:spPr>
              <a:xfrm>
                <a:off x="0" y="106196"/>
                <a:ext cx="30896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262626"/>
                    </a:solidFill>
                    <a:latin typeface="Arial"/>
                    <a:ea typeface="Arial"/>
                    <a:cs typeface="Arial"/>
                    <a:sym typeface="Arial"/>
                  </a:defRPr>
                </a:pPr>
                <a:r>
                  <a:rPr sz="375"/>
                  <a:t>RGB</a:t>
                </a:r>
                <a:endParaRPr sz="375">
                  <a:solidFill>
                    <a:srgbClr val="FFFFFF"/>
                  </a:solidFill>
                </a:endParaRPr>
              </a:p>
              <a:p>
                <a:pPr algn="ctr">
                  <a:lnSpc>
                    <a:spcPts val="450"/>
                  </a:lnSpc>
                  <a:defRPr sz="500" b="1">
                    <a:solidFill>
                      <a:srgbClr val="262626"/>
                    </a:solidFill>
                    <a:latin typeface="Arial"/>
                    <a:ea typeface="Arial"/>
                    <a:cs typeface="Arial"/>
                    <a:sym typeface="Arial"/>
                  </a:defRPr>
                </a:pPr>
                <a:r>
                  <a:rPr sz="375"/>
                  <a:t>181/181/</a:t>
                </a:r>
                <a:br>
                  <a:rPr sz="375"/>
                </a:br>
                <a:r>
                  <a:rPr sz="375"/>
                  <a:t>181</a:t>
                </a:r>
              </a:p>
            </p:txBody>
          </p:sp>
        </p:grpSp>
        <p:grpSp>
          <p:nvGrpSpPr>
            <p:cNvPr id="259" name="矩形 13"/>
            <p:cNvGrpSpPr/>
            <p:nvPr/>
          </p:nvGrpSpPr>
          <p:grpSpPr>
            <a:xfrm>
              <a:off x="1322100" y="3837712"/>
              <a:ext cx="308966" cy="399696"/>
              <a:chOff x="0" y="-2"/>
              <a:chExt cx="308964" cy="399694"/>
            </a:xfrm>
          </p:grpSpPr>
          <p:sp>
            <p:nvSpPr>
              <p:cNvPr id="257"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58" name="RGB 221/221/ 221"/>
              <p:cNvSpPr txBox="1"/>
              <p:nvPr/>
            </p:nvSpPr>
            <p:spPr>
              <a:xfrm>
                <a:off x="0" y="106196"/>
                <a:ext cx="30896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 221/221/</a:t>
                </a:r>
                <a:br>
                  <a:rPr sz="375"/>
                </a:br>
                <a:r>
                  <a:rPr sz="375"/>
                  <a:t>221</a:t>
                </a:r>
              </a:p>
            </p:txBody>
          </p:sp>
        </p:grpSp>
        <p:grpSp>
          <p:nvGrpSpPr>
            <p:cNvPr id="262" name="矩形 13"/>
            <p:cNvGrpSpPr/>
            <p:nvPr/>
          </p:nvGrpSpPr>
          <p:grpSpPr>
            <a:xfrm>
              <a:off x="1648175" y="3837712"/>
              <a:ext cx="308966" cy="399696"/>
              <a:chOff x="0" y="-2"/>
              <a:chExt cx="308964" cy="399694"/>
            </a:xfrm>
          </p:grpSpPr>
          <p:sp>
            <p:nvSpPr>
              <p:cNvPr id="260"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61" name="RGB…"/>
              <p:cNvSpPr txBox="1"/>
              <p:nvPr/>
            </p:nvSpPr>
            <p:spPr>
              <a:xfrm>
                <a:off x="3175" y="106196"/>
                <a:ext cx="30261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a:t>
                </a:r>
                <a:endParaRPr sz="375">
                  <a:solidFill>
                    <a:srgbClr val="FFFFFF"/>
                  </a:solidFill>
                </a:endParaRPr>
              </a:p>
              <a:p>
                <a:pPr algn="ctr">
                  <a:lnSpc>
                    <a:spcPts val="450"/>
                  </a:lnSpc>
                  <a:defRPr sz="500" b="1">
                    <a:solidFill>
                      <a:srgbClr val="595757"/>
                    </a:solidFill>
                    <a:latin typeface="Arial"/>
                    <a:ea typeface="Arial"/>
                    <a:cs typeface="Arial"/>
                    <a:sym typeface="Arial"/>
                  </a:defRPr>
                </a:pPr>
                <a:r>
                  <a:rPr sz="375"/>
                  <a:t>255/255/</a:t>
                </a:r>
                <a:br>
                  <a:rPr sz="375"/>
                </a:br>
                <a:r>
                  <a:rPr sz="375"/>
                  <a:t>255</a:t>
                </a:r>
              </a:p>
            </p:txBody>
          </p:sp>
        </p:grpSp>
      </p:grpSp>
      <p:pic>
        <p:nvPicPr>
          <p:cNvPr id="122" name="图片 121">
            <a:extLst>
              <a:ext uri="{FF2B5EF4-FFF2-40B4-BE49-F238E27FC236}">
                <a16:creationId xmlns:a16="http://schemas.microsoft.com/office/drawing/2014/main" id="{6BF0986A-2BF3-4CC5-92BE-AF86493B29C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pic>
        <p:nvPicPr>
          <p:cNvPr id="121" name="图片 1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23" name="图片 1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0"/>
            <a:ext cx="377298" cy="515743"/>
          </a:xfrm>
          <a:prstGeom prst="rect">
            <a:avLst/>
          </a:prstGeom>
        </p:spPr>
      </p:pic>
      <p:cxnSp>
        <p:nvCxnSpPr>
          <p:cNvPr id="124" name="直接连接符 123"/>
          <p:cNvCxnSpPr/>
          <p:nvPr userDrawn="1"/>
        </p:nvCxnSpPr>
        <p:spPr>
          <a:xfrm>
            <a:off x="8420194" y="243756"/>
            <a:ext cx="0" cy="357485"/>
          </a:xfrm>
          <a:prstGeom prst="line">
            <a:avLst/>
          </a:prstGeom>
          <a:ln w="38100"/>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60116294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6" y="4"/>
            <a:ext cx="6513451" cy="685801"/>
          </a:xfrm>
        </p:spPr>
        <p:txBody>
          <a:bodyPr anchor="b">
            <a:normAutofit/>
          </a:bodyPr>
          <a:lstStyle>
            <a:lvl1pPr>
              <a:defRPr sz="21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D796D746-EC84-4D05-84E0-807A8B10F501}"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t>‹#›</a:t>
            </a:fld>
            <a:endParaRPr lang="zh-CN" altLang="en-US"/>
          </a:p>
        </p:txBody>
      </p:sp>
      <p:sp>
        <p:nvSpPr>
          <p:cNvPr id="6" name="矩形 5"/>
          <p:cNvSpPr/>
          <p:nvPr userDrawn="1"/>
        </p:nvSpPr>
        <p:spPr>
          <a:xfrm>
            <a:off x="6809017"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5" y="44521"/>
            <a:ext cx="1351652"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培育成效</a:t>
            </a:r>
            <a:r>
              <a:rPr lang="en-US" altLang="zh-CN" sz="1800" b="1" dirty="0">
                <a:latin typeface="微软雅黑" panose="020B0503020204020204" pitchFamily="34" charset="-122"/>
                <a:ea typeface="微软雅黑" panose="020B0503020204020204" pitchFamily="34" charset="-122"/>
              </a:rPr>
              <a:t>-3</a:t>
            </a:r>
            <a:endParaRPr lang="zh-CN" altLang="en-US" sz="1800" b="1"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11_Title Slide 拷贝 1">
    <p:spTree>
      <p:nvGrpSpPr>
        <p:cNvPr id="1" name=""/>
        <p:cNvGrpSpPr/>
        <p:nvPr/>
      </p:nvGrpSpPr>
      <p:grpSpPr>
        <a:xfrm>
          <a:off x="0" y="0"/>
          <a:ext cx="0" cy="0"/>
          <a:chOff x="0" y="0"/>
          <a:chExt cx="0" cy="0"/>
        </a:xfrm>
      </p:grpSpPr>
      <p:grpSp>
        <p:nvGrpSpPr>
          <p:cNvPr id="388" name="Group 87"/>
          <p:cNvGrpSpPr/>
          <p:nvPr/>
        </p:nvGrpSpPr>
        <p:grpSpPr>
          <a:xfrm>
            <a:off x="9217851" y="2656167"/>
            <a:ext cx="1472498" cy="4202742"/>
            <a:chOff x="-1" y="34667"/>
            <a:chExt cx="1963328" cy="4202741"/>
          </a:xfrm>
        </p:grpSpPr>
        <p:grpSp>
          <p:nvGrpSpPr>
            <p:cNvPr id="274" name="矩形 13"/>
            <p:cNvGrpSpPr/>
            <p:nvPr/>
          </p:nvGrpSpPr>
          <p:grpSpPr>
            <a:xfrm>
              <a:off x="7528" y="1196844"/>
              <a:ext cx="476165" cy="399696"/>
              <a:chOff x="0" y="-1"/>
              <a:chExt cx="476163" cy="399694"/>
            </a:xfrm>
          </p:grpSpPr>
          <p:sp>
            <p:nvSpPr>
              <p:cNvPr id="272"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73" name="RGB 196/0/84"/>
              <p:cNvSpPr txBox="1"/>
              <p:nvPr/>
            </p:nvSpPr>
            <p:spPr>
              <a:xfrm>
                <a:off x="0" y="138258"/>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196/0/84</a:t>
                </a:r>
              </a:p>
            </p:txBody>
          </p:sp>
        </p:grpSp>
        <p:sp>
          <p:nvSpPr>
            <p:cNvPr id="275" name="文本框 15"/>
            <p:cNvSpPr txBox="1"/>
            <p:nvPr/>
          </p:nvSpPr>
          <p:spPr>
            <a:xfrm>
              <a:off x="5315" y="1083441"/>
              <a:ext cx="633258" cy="923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b">
              <a:spAutoFit/>
            </a:bodyPr>
            <a:lstStyle>
              <a:lvl1pPr>
                <a:defRPr sz="800">
                  <a:latin typeface="Microsoft YaHei"/>
                  <a:ea typeface="Microsoft YaHei"/>
                  <a:cs typeface="Microsoft YaHei"/>
                  <a:sym typeface="Microsoft YaHei"/>
                </a:defRPr>
              </a:lvl1pPr>
            </a:lstStyle>
            <a:p>
              <a:r>
                <a:rPr sz="600"/>
                <a:t>公司辅助色</a:t>
              </a:r>
            </a:p>
          </p:txBody>
        </p:sp>
        <p:grpSp>
          <p:nvGrpSpPr>
            <p:cNvPr id="278" name="矩形 13"/>
            <p:cNvGrpSpPr/>
            <p:nvPr/>
          </p:nvGrpSpPr>
          <p:grpSpPr>
            <a:xfrm>
              <a:off x="505809" y="1196844"/>
              <a:ext cx="476164" cy="399696"/>
              <a:chOff x="0" y="-1"/>
              <a:chExt cx="476163" cy="399694"/>
            </a:xfrm>
          </p:grpSpPr>
          <p:sp>
            <p:nvSpPr>
              <p:cNvPr id="276"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77" name="RGB 203/55/120"/>
              <p:cNvSpPr txBox="1"/>
              <p:nvPr/>
            </p:nvSpPr>
            <p:spPr>
              <a:xfrm>
                <a:off x="0" y="138258"/>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203/55/120</a:t>
                </a:r>
              </a:p>
            </p:txBody>
          </p:sp>
        </p:grpSp>
        <p:grpSp>
          <p:nvGrpSpPr>
            <p:cNvPr id="281" name="矩形 13"/>
            <p:cNvGrpSpPr/>
            <p:nvPr/>
          </p:nvGrpSpPr>
          <p:grpSpPr>
            <a:xfrm>
              <a:off x="7528" y="2080505"/>
              <a:ext cx="476165" cy="399696"/>
              <a:chOff x="0" y="-2"/>
              <a:chExt cx="476163" cy="399694"/>
            </a:xfrm>
          </p:grpSpPr>
          <p:sp>
            <p:nvSpPr>
              <p:cNvPr id="279"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80" name="RGB 237/109/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237/109/0</a:t>
                </a:r>
              </a:p>
            </p:txBody>
          </p:sp>
        </p:grpSp>
        <p:grpSp>
          <p:nvGrpSpPr>
            <p:cNvPr id="284" name="矩形 13"/>
            <p:cNvGrpSpPr/>
            <p:nvPr/>
          </p:nvGrpSpPr>
          <p:grpSpPr>
            <a:xfrm>
              <a:off x="505809" y="1641529"/>
              <a:ext cx="476164" cy="399696"/>
              <a:chOff x="0" y="-2"/>
              <a:chExt cx="476163" cy="399694"/>
            </a:xfrm>
          </p:grpSpPr>
          <p:sp>
            <p:nvSpPr>
              <p:cNvPr id="282"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83" name="RGB 153/54/54"/>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153/54/54</a:t>
                </a:r>
              </a:p>
            </p:txBody>
          </p:sp>
        </p:grpSp>
        <p:grpSp>
          <p:nvGrpSpPr>
            <p:cNvPr id="287" name="矩形 13"/>
            <p:cNvGrpSpPr/>
            <p:nvPr/>
          </p:nvGrpSpPr>
          <p:grpSpPr>
            <a:xfrm>
              <a:off x="7528" y="2960865"/>
              <a:ext cx="476165" cy="399696"/>
              <a:chOff x="0" y="-2"/>
              <a:chExt cx="476163" cy="399694"/>
            </a:xfrm>
          </p:grpSpPr>
          <p:sp>
            <p:nvSpPr>
              <p:cNvPr id="285"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86" name="RGB  98/178/4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98/178/48</a:t>
                </a:r>
              </a:p>
            </p:txBody>
          </p:sp>
        </p:grpSp>
        <p:grpSp>
          <p:nvGrpSpPr>
            <p:cNvPr id="290" name="矩形 13"/>
            <p:cNvGrpSpPr/>
            <p:nvPr/>
          </p:nvGrpSpPr>
          <p:grpSpPr>
            <a:xfrm>
              <a:off x="505809" y="2088200"/>
              <a:ext cx="476164" cy="399696"/>
              <a:chOff x="0" y="-2"/>
              <a:chExt cx="476163" cy="399694"/>
            </a:xfrm>
          </p:grpSpPr>
          <p:sp>
            <p:nvSpPr>
              <p:cNvPr id="288"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450"/>
                  </a:lnSpc>
                  <a:defRPr sz="500" b="1">
                    <a:solidFill>
                      <a:srgbClr val="FFFFFF"/>
                    </a:solidFill>
                    <a:latin typeface="Arial"/>
                    <a:ea typeface="Arial"/>
                    <a:cs typeface="Arial"/>
                    <a:sym typeface="Arial"/>
                  </a:defRPr>
                </a:pPr>
                <a:endParaRPr sz="375"/>
              </a:p>
            </p:txBody>
          </p:sp>
          <p:sp>
            <p:nvSpPr>
              <p:cNvPr id="289" name="RGB 242/137/6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242/137/68</a:t>
                </a:r>
              </a:p>
            </p:txBody>
          </p:sp>
        </p:grpSp>
        <p:grpSp>
          <p:nvGrpSpPr>
            <p:cNvPr id="293" name="矩形 13"/>
            <p:cNvGrpSpPr/>
            <p:nvPr/>
          </p:nvGrpSpPr>
          <p:grpSpPr>
            <a:xfrm>
              <a:off x="5626" y="144548"/>
              <a:ext cx="476165" cy="399696"/>
              <a:chOff x="0" y="-2"/>
              <a:chExt cx="476163" cy="399694"/>
            </a:xfrm>
          </p:grpSpPr>
          <p:sp>
            <p:nvSpPr>
              <p:cNvPr id="291"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92" name="PANTONE 185C…"/>
              <p:cNvSpPr txBox="1"/>
              <p:nvPr/>
            </p:nvSpPr>
            <p:spPr>
              <a:xfrm>
                <a:off x="0" y="74137"/>
                <a:ext cx="476163" cy="2514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PANTONE 185C</a:t>
                </a:r>
              </a:p>
              <a:p>
                <a:pPr algn="ctr">
                  <a:lnSpc>
                    <a:spcPts val="450"/>
                  </a:lnSpc>
                  <a:defRPr sz="500" b="1">
                    <a:solidFill>
                      <a:srgbClr val="FFFFFF"/>
                    </a:solidFill>
                    <a:latin typeface="Arial"/>
                    <a:ea typeface="Arial"/>
                    <a:cs typeface="Arial"/>
                    <a:sym typeface="Arial"/>
                  </a:defRPr>
                </a:pPr>
                <a:r>
                  <a:rPr sz="375"/>
                  <a:t>RGB </a:t>
                </a:r>
                <a:br>
                  <a:rPr sz="375"/>
                </a:br>
                <a:r>
                  <a:rPr sz="375"/>
                  <a:t>199/0/11  </a:t>
                </a:r>
              </a:p>
            </p:txBody>
          </p:sp>
        </p:grpSp>
        <p:sp>
          <p:nvSpPr>
            <p:cNvPr id="294" name="文本框 15"/>
            <p:cNvSpPr txBox="1"/>
            <p:nvPr/>
          </p:nvSpPr>
          <p:spPr>
            <a:xfrm>
              <a:off x="-1" y="34667"/>
              <a:ext cx="437044" cy="923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b">
              <a:spAutoFit/>
            </a:bodyPr>
            <a:lstStyle>
              <a:lvl1pPr>
                <a:defRPr sz="800">
                  <a:latin typeface="Microsoft YaHei"/>
                  <a:ea typeface="Microsoft YaHei"/>
                  <a:cs typeface="Microsoft YaHei"/>
                  <a:sym typeface="Microsoft YaHei"/>
                </a:defRPr>
              </a:lvl1pPr>
            </a:lstStyle>
            <a:p>
              <a:r>
                <a:rPr sz="600"/>
                <a:t>公司色</a:t>
              </a:r>
            </a:p>
          </p:txBody>
        </p:sp>
        <p:grpSp>
          <p:nvGrpSpPr>
            <p:cNvPr id="297" name="矩形 13"/>
            <p:cNvGrpSpPr/>
            <p:nvPr/>
          </p:nvGrpSpPr>
          <p:grpSpPr>
            <a:xfrm>
              <a:off x="5241" y="585561"/>
              <a:ext cx="476165" cy="399696"/>
              <a:chOff x="0" y="-2"/>
              <a:chExt cx="476163" cy="399694"/>
            </a:xfrm>
          </p:grpSpPr>
          <p:sp>
            <p:nvSpPr>
              <p:cNvPr id="295"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96" name="PANTONE 186C…"/>
              <p:cNvSpPr txBox="1"/>
              <p:nvPr/>
            </p:nvSpPr>
            <p:spPr>
              <a:xfrm>
                <a:off x="0" y="74137"/>
                <a:ext cx="476163" cy="2514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PANTONE 186C</a:t>
                </a:r>
              </a:p>
              <a:p>
                <a:pPr algn="ctr">
                  <a:lnSpc>
                    <a:spcPts val="450"/>
                  </a:lnSpc>
                  <a:defRPr sz="500" b="1">
                    <a:solidFill>
                      <a:srgbClr val="FFFFFF"/>
                    </a:solidFill>
                    <a:latin typeface="Arial"/>
                    <a:ea typeface="Arial"/>
                    <a:cs typeface="Arial"/>
                    <a:sym typeface="Arial"/>
                  </a:defRPr>
                </a:pPr>
                <a:r>
                  <a:rPr sz="375"/>
                  <a:t>RGB</a:t>
                </a:r>
                <a:br>
                  <a:rPr sz="375"/>
                </a:br>
                <a:r>
                  <a:rPr sz="375"/>
                  <a:t>200/16/46  </a:t>
                </a:r>
              </a:p>
            </p:txBody>
          </p:sp>
        </p:grpSp>
        <p:grpSp>
          <p:nvGrpSpPr>
            <p:cNvPr id="300" name="矩形 13"/>
            <p:cNvGrpSpPr/>
            <p:nvPr/>
          </p:nvGrpSpPr>
          <p:grpSpPr>
            <a:xfrm>
              <a:off x="6182" y="1637086"/>
              <a:ext cx="476165" cy="399696"/>
              <a:chOff x="0" y="-2"/>
              <a:chExt cx="476163" cy="399694"/>
            </a:xfrm>
          </p:grpSpPr>
          <p:sp>
            <p:nvSpPr>
              <p:cNvPr id="298"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299" name="RGB 127/0/1"/>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127/0/1</a:t>
                </a:r>
              </a:p>
            </p:txBody>
          </p:sp>
        </p:grpSp>
        <p:grpSp>
          <p:nvGrpSpPr>
            <p:cNvPr id="303" name="矩形 13"/>
            <p:cNvGrpSpPr/>
            <p:nvPr/>
          </p:nvGrpSpPr>
          <p:grpSpPr>
            <a:xfrm>
              <a:off x="6182" y="2520748"/>
              <a:ext cx="476165" cy="399696"/>
              <a:chOff x="0" y="-2"/>
              <a:chExt cx="476163" cy="399694"/>
            </a:xfrm>
          </p:grpSpPr>
          <p:sp>
            <p:nvSpPr>
              <p:cNvPr id="301"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02" name="RGB 52/200/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52/200/0</a:t>
                </a:r>
              </a:p>
            </p:txBody>
          </p:sp>
        </p:grpSp>
        <p:grpSp>
          <p:nvGrpSpPr>
            <p:cNvPr id="306" name="矩形 13"/>
            <p:cNvGrpSpPr/>
            <p:nvPr/>
          </p:nvGrpSpPr>
          <p:grpSpPr>
            <a:xfrm>
              <a:off x="6182" y="3399842"/>
              <a:ext cx="476165" cy="399696"/>
              <a:chOff x="0" y="-2"/>
              <a:chExt cx="476163" cy="399694"/>
            </a:xfrm>
          </p:grpSpPr>
          <p:sp>
            <p:nvSpPr>
              <p:cNvPr id="304"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05" name="RGB  48/181/197"/>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48/181/197</a:t>
                </a:r>
              </a:p>
            </p:txBody>
          </p:sp>
        </p:grpSp>
        <p:grpSp>
          <p:nvGrpSpPr>
            <p:cNvPr id="309" name="矩形 13"/>
            <p:cNvGrpSpPr/>
            <p:nvPr/>
          </p:nvGrpSpPr>
          <p:grpSpPr>
            <a:xfrm>
              <a:off x="511723" y="2960865"/>
              <a:ext cx="476164" cy="399696"/>
              <a:chOff x="0" y="-2"/>
              <a:chExt cx="476163" cy="399694"/>
            </a:xfrm>
          </p:grpSpPr>
          <p:sp>
            <p:nvSpPr>
              <p:cNvPr id="307"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08" name="RGB 129/193/95"/>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129/193/95</a:t>
                </a:r>
              </a:p>
            </p:txBody>
          </p:sp>
        </p:grpSp>
        <p:grpSp>
          <p:nvGrpSpPr>
            <p:cNvPr id="312" name="矩形 13"/>
            <p:cNvGrpSpPr/>
            <p:nvPr/>
          </p:nvGrpSpPr>
          <p:grpSpPr>
            <a:xfrm>
              <a:off x="510377" y="2520748"/>
              <a:ext cx="476164" cy="399696"/>
              <a:chOff x="0" y="-2"/>
              <a:chExt cx="476163" cy="399694"/>
            </a:xfrm>
          </p:grpSpPr>
          <p:sp>
            <p:nvSpPr>
              <p:cNvPr id="310"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11" name="RGB 253/211/81"/>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253/211/81</a:t>
                </a:r>
              </a:p>
            </p:txBody>
          </p:sp>
        </p:grpSp>
        <p:grpSp>
          <p:nvGrpSpPr>
            <p:cNvPr id="315" name="矩形 13"/>
            <p:cNvGrpSpPr/>
            <p:nvPr/>
          </p:nvGrpSpPr>
          <p:grpSpPr>
            <a:xfrm>
              <a:off x="510377" y="3399842"/>
              <a:ext cx="476164" cy="399696"/>
              <a:chOff x="0" y="-2"/>
              <a:chExt cx="476163" cy="399694"/>
            </a:xfrm>
          </p:grpSpPr>
          <p:sp>
            <p:nvSpPr>
              <p:cNvPr id="313"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14" name="RGB  86/196/21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86/196/210</a:t>
                </a:r>
              </a:p>
            </p:txBody>
          </p:sp>
        </p:grpSp>
        <p:grpSp>
          <p:nvGrpSpPr>
            <p:cNvPr id="318" name="矩形 13"/>
            <p:cNvGrpSpPr/>
            <p:nvPr/>
          </p:nvGrpSpPr>
          <p:grpSpPr>
            <a:xfrm>
              <a:off x="506750" y="144548"/>
              <a:ext cx="476164" cy="399696"/>
              <a:chOff x="0" y="-2"/>
              <a:chExt cx="476163" cy="399694"/>
            </a:xfrm>
          </p:grpSpPr>
          <p:sp>
            <p:nvSpPr>
              <p:cNvPr id="316"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17" name="RGB  211/57/65"/>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211/57/65</a:t>
                </a:r>
              </a:p>
            </p:txBody>
          </p:sp>
        </p:grpSp>
        <p:grpSp>
          <p:nvGrpSpPr>
            <p:cNvPr id="321" name="矩形 13"/>
            <p:cNvGrpSpPr/>
            <p:nvPr/>
          </p:nvGrpSpPr>
          <p:grpSpPr>
            <a:xfrm>
              <a:off x="506365" y="585561"/>
              <a:ext cx="476164" cy="399696"/>
              <a:chOff x="0" y="-2"/>
              <a:chExt cx="476163" cy="399694"/>
            </a:xfrm>
          </p:grpSpPr>
          <p:sp>
            <p:nvSpPr>
              <p:cNvPr id="319"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20" name="RGB…"/>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p>
              <a:p>
                <a:pPr algn="ctr">
                  <a:lnSpc>
                    <a:spcPts val="450"/>
                  </a:lnSpc>
                  <a:defRPr sz="500" b="1">
                    <a:solidFill>
                      <a:srgbClr val="FFFFFF"/>
                    </a:solidFill>
                    <a:latin typeface="Arial"/>
                    <a:ea typeface="Arial"/>
                    <a:cs typeface="Arial"/>
                    <a:sym typeface="Arial"/>
                  </a:defRPr>
                </a:pPr>
                <a:r>
                  <a:rPr sz="375"/>
                  <a:t>211/56/89</a:t>
                </a:r>
              </a:p>
            </p:txBody>
          </p:sp>
        </p:grpSp>
        <p:grpSp>
          <p:nvGrpSpPr>
            <p:cNvPr id="324" name="矩形 13"/>
            <p:cNvGrpSpPr/>
            <p:nvPr/>
          </p:nvGrpSpPr>
          <p:grpSpPr>
            <a:xfrm>
              <a:off x="994044" y="1196844"/>
              <a:ext cx="476165" cy="399696"/>
              <a:chOff x="0" y="-1"/>
              <a:chExt cx="476163" cy="399694"/>
            </a:xfrm>
          </p:grpSpPr>
          <p:sp>
            <p:nvSpPr>
              <p:cNvPr id="322"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23" name="RGB 221/128/170"/>
              <p:cNvSpPr txBox="1"/>
              <p:nvPr/>
            </p:nvSpPr>
            <p:spPr>
              <a:xfrm>
                <a:off x="0" y="127037"/>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221/128/170</a:t>
                </a:r>
              </a:p>
            </p:txBody>
          </p:sp>
        </p:grpSp>
        <p:grpSp>
          <p:nvGrpSpPr>
            <p:cNvPr id="327" name="矩形 13"/>
            <p:cNvGrpSpPr/>
            <p:nvPr/>
          </p:nvGrpSpPr>
          <p:grpSpPr>
            <a:xfrm>
              <a:off x="994044" y="1641529"/>
              <a:ext cx="476165" cy="399696"/>
              <a:chOff x="0" y="-2"/>
              <a:chExt cx="476163" cy="399694"/>
            </a:xfrm>
          </p:grpSpPr>
          <p:sp>
            <p:nvSpPr>
              <p:cNvPr id="325"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26" name="RGB 191/128/130"/>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191/128/130</a:t>
                </a:r>
              </a:p>
            </p:txBody>
          </p:sp>
        </p:grpSp>
        <p:grpSp>
          <p:nvGrpSpPr>
            <p:cNvPr id="330" name="矩形 13"/>
            <p:cNvGrpSpPr/>
            <p:nvPr/>
          </p:nvGrpSpPr>
          <p:grpSpPr>
            <a:xfrm>
              <a:off x="994044" y="2088200"/>
              <a:ext cx="476165" cy="399696"/>
              <a:chOff x="0" y="-2"/>
              <a:chExt cx="476163" cy="399694"/>
            </a:xfrm>
          </p:grpSpPr>
          <p:sp>
            <p:nvSpPr>
              <p:cNvPr id="328"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a:ea typeface="Arial"/>
                    <a:cs typeface="Arial"/>
                    <a:sym typeface="Arial"/>
                  </a:defRPr>
                </a:pPr>
                <a:endParaRPr sz="375"/>
              </a:p>
            </p:txBody>
          </p:sp>
          <p:sp>
            <p:nvSpPr>
              <p:cNvPr id="329" name="RGB 246/183/140"/>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246/183/140</a:t>
                </a:r>
              </a:p>
            </p:txBody>
          </p:sp>
        </p:grpSp>
        <p:grpSp>
          <p:nvGrpSpPr>
            <p:cNvPr id="333" name="矩形 13"/>
            <p:cNvGrpSpPr/>
            <p:nvPr/>
          </p:nvGrpSpPr>
          <p:grpSpPr>
            <a:xfrm>
              <a:off x="999959" y="2960865"/>
              <a:ext cx="476164" cy="399696"/>
              <a:chOff x="0" y="-2"/>
              <a:chExt cx="476163" cy="399694"/>
            </a:xfrm>
          </p:grpSpPr>
          <p:sp>
            <p:nvSpPr>
              <p:cNvPr id="331"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32" name="RGB 176/216/15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176/216/156</a:t>
                </a:r>
              </a:p>
            </p:txBody>
          </p:sp>
        </p:grpSp>
        <p:grpSp>
          <p:nvGrpSpPr>
            <p:cNvPr id="336" name="矩形 13"/>
            <p:cNvGrpSpPr/>
            <p:nvPr/>
          </p:nvGrpSpPr>
          <p:grpSpPr>
            <a:xfrm>
              <a:off x="998613" y="2520748"/>
              <a:ext cx="476164" cy="399696"/>
              <a:chOff x="0" y="-2"/>
              <a:chExt cx="476163" cy="399694"/>
            </a:xfrm>
          </p:grpSpPr>
          <p:sp>
            <p:nvSpPr>
              <p:cNvPr id="334"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35" name="RGB 253/227/181"/>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253/227/181</a:t>
                </a:r>
              </a:p>
            </p:txBody>
          </p:sp>
        </p:grpSp>
        <p:grpSp>
          <p:nvGrpSpPr>
            <p:cNvPr id="339" name="矩形 13"/>
            <p:cNvGrpSpPr/>
            <p:nvPr/>
          </p:nvGrpSpPr>
          <p:grpSpPr>
            <a:xfrm>
              <a:off x="998613" y="3399842"/>
              <a:ext cx="476164" cy="399696"/>
              <a:chOff x="0" y="-2"/>
              <a:chExt cx="476163" cy="399694"/>
            </a:xfrm>
          </p:grpSpPr>
          <p:sp>
            <p:nvSpPr>
              <p:cNvPr id="337"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38" name="RGB 148/218/22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148/218/226</a:t>
                </a:r>
              </a:p>
            </p:txBody>
          </p:sp>
        </p:grpSp>
        <p:grpSp>
          <p:nvGrpSpPr>
            <p:cNvPr id="342" name="矩形 13"/>
            <p:cNvGrpSpPr/>
            <p:nvPr/>
          </p:nvGrpSpPr>
          <p:grpSpPr>
            <a:xfrm>
              <a:off x="994986" y="144548"/>
              <a:ext cx="476164" cy="399696"/>
              <a:chOff x="0" y="-2"/>
              <a:chExt cx="476163" cy="399694"/>
            </a:xfrm>
          </p:grpSpPr>
          <p:sp>
            <p:nvSpPr>
              <p:cNvPr id="340"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41" name="RGB 226/129/137"/>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226/129/137</a:t>
                </a:r>
              </a:p>
            </p:txBody>
          </p:sp>
        </p:grpSp>
        <p:grpSp>
          <p:nvGrpSpPr>
            <p:cNvPr id="345" name="矩形 13"/>
            <p:cNvGrpSpPr/>
            <p:nvPr/>
          </p:nvGrpSpPr>
          <p:grpSpPr>
            <a:xfrm>
              <a:off x="994599" y="585561"/>
              <a:ext cx="476165" cy="399696"/>
              <a:chOff x="0" y="-2"/>
              <a:chExt cx="476163" cy="399694"/>
            </a:xfrm>
          </p:grpSpPr>
          <p:sp>
            <p:nvSpPr>
              <p:cNvPr id="343"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44" name="RGB 226/129/152"/>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226/129/152</a:t>
                </a:r>
              </a:p>
            </p:txBody>
          </p:sp>
        </p:grpSp>
        <p:grpSp>
          <p:nvGrpSpPr>
            <p:cNvPr id="348" name="矩形 13"/>
            <p:cNvGrpSpPr/>
            <p:nvPr/>
          </p:nvGrpSpPr>
          <p:grpSpPr>
            <a:xfrm>
              <a:off x="1481249" y="1196844"/>
              <a:ext cx="476164" cy="399696"/>
              <a:chOff x="0" y="-1"/>
              <a:chExt cx="476163" cy="399694"/>
            </a:xfrm>
          </p:grpSpPr>
          <p:sp>
            <p:nvSpPr>
              <p:cNvPr id="346"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47" name="RGB 235/179/204"/>
              <p:cNvSpPr txBox="1"/>
              <p:nvPr/>
            </p:nvSpPr>
            <p:spPr>
              <a:xfrm>
                <a:off x="0" y="127037"/>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235/179/204</a:t>
                </a:r>
              </a:p>
            </p:txBody>
          </p:sp>
        </p:grpSp>
        <p:grpSp>
          <p:nvGrpSpPr>
            <p:cNvPr id="351" name="矩形 13"/>
            <p:cNvGrpSpPr/>
            <p:nvPr/>
          </p:nvGrpSpPr>
          <p:grpSpPr>
            <a:xfrm>
              <a:off x="1481249" y="1641529"/>
              <a:ext cx="476164" cy="399696"/>
              <a:chOff x="0" y="-2"/>
              <a:chExt cx="476163" cy="399694"/>
            </a:xfrm>
          </p:grpSpPr>
          <p:sp>
            <p:nvSpPr>
              <p:cNvPr id="349"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50" name="RGB 216/179/179"/>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216/179/179</a:t>
                </a:r>
              </a:p>
            </p:txBody>
          </p:sp>
        </p:grpSp>
        <p:grpSp>
          <p:nvGrpSpPr>
            <p:cNvPr id="354" name="矩形 13"/>
            <p:cNvGrpSpPr/>
            <p:nvPr/>
          </p:nvGrpSpPr>
          <p:grpSpPr>
            <a:xfrm>
              <a:off x="1481249" y="2088200"/>
              <a:ext cx="476164" cy="399696"/>
              <a:chOff x="0" y="-2"/>
              <a:chExt cx="476163" cy="399694"/>
            </a:xfrm>
          </p:grpSpPr>
          <p:sp>
            <p:nvSpPr>
              <p:cNvPr id="352"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a:ea typeface="Arial"/>
                    <a:cs typeface="Arial"/>
                    <a:sym typeface="Arial"/>
                  </a:defRPr>
                </a:pPr>
                <a:endParaRPr sz="375"/>
              </a:p>
            </p:txBody>
          </p:sp>
          <p:sp>
            <p:nvSpPr>
              <p:cNvPr id="353" name="RGB 250/211/187"/>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250/211/187</a:t>
                </a:r>
              </a:p>
            </p:txBody>
          </p:sp>
        </p:grpSp>
        <p:grpSp>
          <p:nvGrpSpPr>
            <p:cNvPr id="357" name="矩形 13"/>
            <p:cNvGrpSpPr/>
            <p:nvPr/>
          </p:nvGrpSpPr>
          <p:grpSpPr>
            <a:xfrm>
              <a:off x="1487163" y="2960865"/>
              <a:ext cx="476164" cy="399696"/>
              <a:chOff x="0" y="-2"/>
              <a:chExt cx="476163" cy="399694"/>
            </a:xfrm>
          </p:grpSpPr>
          <p:sp>
            <p:nvSpPr>
              <p:cNvPr id="355"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56" name="RGB 208/232/19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208/232/196</a:t>
                </a:r>
              </a:p>
            </p:txBody>
          </p:sp>
        </p:grpSp>
        <p:grpSp>
          <p:nvGrpSpPr>
            <p:cNvPr id="360" name="矩形 13"/>
            <p:cNvGrpSpPr/>
            <p:nvPr/>
          </p:nvGrpSpPr>
          <p:grpSpPr>
            <a:xfrm>
              <a:off x="1485818" y="2520748"/>
              <a:ext cx="476164" cy="399696"/>
              <a:chOff x="0" y="-2"/>
              <a:chExt cx="476163" cy="399694"/>
            </a:xfrm>
          </p:grpSpPr>
          <p:sp>
            <p:nvSpPr>
              <p:cNvPr id="358"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59" name="RGB 254/238/193"/>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254/238/193</a:t>
                </a:r>
              </a:p>
            </p:txBody>
          </p:sp>
        </p:grpSp>
        <p:grpSp>
          <p:nvGrpSpPr>
            <p:cNvPr id="363" name="矩形 13"/>
            <p:cNvGrpSpPr/>
            <p:nvPr/>
          </p:nvGrpSpPr>
          <p:grpSpPr>
            <a:xfrm>
              <a:off x="1485818" y="3399842"/>
              <a:ext cx="476164" cy="399696"/>
              <a:chOff x="0" y="-2"/>
              <a:chExt cx="476163" cy="399694"/>
            </a:xfrm>
          </p:grpSpPr>
          <p:sp>
            <p:nvSpPr>
              <p:cNvPr id="361"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62" name="RGB 190/23/23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a:t>
                </a:r>
                <a:br>
                  <a:rPr sz="375"/>
                </a:br>
                <a:r>
                  <a:rPr sz="375"/>
                  <a:t>190/23/238</a:t>
                </a:r>
              </a:p>
            </p:txBody>
          </p:sp>
        </p:grpSp>
        <p:grpSp>
          <p:nvGrpSpPr>
            <p:cNvPr id="366" name="矩形 13"/>
            <p:cNvGrpSpPr/>
            <p:nvPr/>
          </p:nvGrpSpPr>
          <p:grpSpPr>
            <a:xfrm>
              <a:off x="1482190" y="144548"/>
              <a:ext cx="476164" cy="399696"/>
              <a:chOff x="0" y="-2"/>
              <a:chExt cx="476163" cy="399694"/>
            </a:xfrm>
          </p:grpSpPr>
          <p:sp>
            <p:nvSpPr>
              <p:cNvPr id="364"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65" name="RGB 239/178/184"/>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239/178/184</a:t>
                </a:r>
              </a:p>
            </p:txBody>
          </p:sp>
        </p:grpSp>
        <p:grpSp>
          <p:nvGrpSpPr>
            <p:cNvPr id="369" name="矩形 13"/>
            <p:cNvGrpSpPr/>
            <p:nvPr/>
          </p:nvGrpSpPr>
          <p:grpSpPr>
            <a:xfrm>
              <a:off x="1481805" y="585561"/>
              <a:ext cx="476164" cy="399696"/>
              <a:chOff x="0" y="-2"/>
              <a:chExt cx="476163" cy="399694"/>
            </a:xfrm>
          </p:grpSpPr>
          <p:sp>
            <p:nvSpPr>
              <p:cNvPr id="367"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68" name="RGB 238/179/193"/>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238/179/193</a:t>
                </a:r>
              </a:p>
            </p:txBody>
          </p:sp>
        </p:grpSp>
        <p:grpSp>
          <p:nvGrpSpPr>
            <p:cNvPr id="372" name="矩形 13"/>
            <p:cNvGrpSpPr/>
            <p:nvPr/>
          </p:nvGrpSpPr>
          <p:grpSpPr>
            <a:xfrm>
              <a:off x="6185" y="3837712"/>
              <a:ext cx="308966" cy="399696"/>
              <a:chOff x="0" y="-2"/>
              <a:chExt cx="308964" cy="399694"/>
            </a:xfrm>
          </p:grpSpPr>
          <p:sp>
            <p:nvSpPr>
              <p:cNvPr id="370"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71" name="RGB  35/24/21"/>
              <p:cNvSpPr txBox="1"/>
              <p:nvPr/>
            </p:nvSpPr>
            <p:spPr>
              <a:xfrm>
                <a:off x="0" y="138257"/>
                <a:ext cx="308964"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35/24/21</a:t>
                </a:r>
              </a:p>
            </p:txBody>
          </p:sp>
        </p:grpSp>
        <p:grpSp>
          <p:nvGrpSpPr>
            <p:cNvPr id="375" name="矩形 13"/>
            <p:cNvGrpSpPr/>
            <p:nvPr/>
          </p:nvGrpSpPr>
          <p:grpSpPr>
            <a:xfrm>
              <a:off x="334926" y="3837712"/>
              <a:ext cx="308966" cy="399696"/>
              <a:chOff x="0" y="-2"/>
              <a:chExt cx="308964" cy="399694"/>
            </a:xfrm>
          </p:grpSpPr>
          <p:sp>
            <p:nvSpPr>
              <p:cNvPr id="373"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74" name="RGB…"/>
              <p:cNvSpPr txBox="1"/>
              <p:nvPr/>
            </p:nvSpPr>
            <p:spPr>
              <a:xfrm>
                <a:off x="0" y="138257"/>
                <a:ext cx="308964"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p>
              <a:p>
                <a:pPr algn="ctr">
                  <a:lnSpc>
                    <a:spcPts val="450"/>
                  </a:lnSpc>
                  <a:defRPr sz="500" b="1">
                    <a:solidFill>
                      <a:srgbClr val="FFFFFF"/>
                    </a:solidFill>
                    <a:latin typeface="Arial"/>
                    <a:ea typeface="Arial"/>
                    <a:cs typeface="Arial"/>
                    <a:sym typeface="Arial"/>
                  </a:defRPr>
                </a:pPr>
                <a:r>
                  <a:rPr sz="375"/>
                  <a:t>89/87/87</a:t>
                </a:r>
              </a:p>
            </p:txBody>
          </p:sp>
        </p:grpSp>
        <p:grpSp>
          <p:nvGrpSpPr>
            <p:cNvPr id="378" name="矩形 13"/>
            <p:cNvGrpSpPr/>
            <p:nvPr/>
          </p:nvGrpSpPr>
          <p:grpSpPr>
            <a:xfrm>
              <a:off x="665613" y="3837712"/>
              <a:ext cx="308964" cy="399696"/>
              <a:chOff x="0" y="-2"/>
              <a:chExt cx="308963" cy="399694"/>
            </a:xfrm>
          </p:grpSpPr>
          <p:sp>
            <p:nvSpPr>
              <p:cNvPr id="376"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77" name="RGB…"/>
              <p:cNvSpPr txBox="1"/>
              <p:nvPr/>
            </p:nvSpPr>
            <p:spPr>
              <a:xfrm>
                <a:off x="0" y="106196"/>
                <a:ext cx="308963"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p>
              <a:p>
                <a:pPr algn="ctr">
                  <a:lnSpc>
                    <a:spcPts val="450"/>
                  </a:lnSpc>
                  <a:defRPr sz="500" b="1">
                    <a:solidFill>
                      <a:srgbClr val="FFFFFF"/>
                    </a:solidFill>
                    <a:latin typeface="Arial"/>
                    <a:ea typeface="Arial"/>
                    <a:cs typeface="Arial"/>
                    <a:sym typeface="Arial"/>
                  </a:defRPr>
                </a:pPr>
                <a:r>
                  <a:rPr sz="375"/>
                  <a:t>137/137/</a:t>
                </a:r>
                <a:br>
                  <a:rPr sz="375"/>
                </a:br>
                <a:r>
                  <a:rPr sz="375"/>
                  <a:t>137</a:t>
                </a:r>
              </a:p>
            </p:txBody>
          </p:sp>
        </p:grpSp>
        <p:grpSp>
          <p:nvGrpSpPr>
            <p:cNvPr id="381" name="矩形 13"/>
            <p:cNvGrpSpPr/>
            <p:nvPr/>
          </p:nvGrpSpPr>
          <p:grpSpPr>
            <a:xfrm>
              <a:off x="995268" y="3837712"/>
              <a:ext cx="308966" cy="399696"/>
              <a:chOff x="0" y="-2"/>
              <a:chExt cx="308964" cy="399694"/>
            </a:xfrm>
          </p:grpSpPr>
          <p:sp>
            <p:nvSpPr>
              <p:cNvPr id="379"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80" name="RGB…"/>
              <p:cNvSpPr txBox="1"/>
              <p:nvPr/>
            </p:nvSpPr>
            <p:spPr>
              <a:xfrm>
                <a:off x="0" y="106196"/>
                <a:ext cx="30896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262626"/>
                    </a:solidFill>
                    <a:latin typeface="Arial"/>
                    <a:ea typeface="Arial"/>
                    <a:cs typeface="Arial"/>
                    <a:sym typeface="Arial"/>
                  </a:defRPr>
                </a:pPr>
                <a:r>
                  <a:rPr sz="375"/>
                  <a:t>RGB</a:t>
                </a:r>
                <a:endParaRPr sz="375">
                  <a:solidFill>
                    <a:srgbClr val="FFFFFF"/>
                  </a:solidFill>
                </a:endParaRPr>
              </a:p>
              <a:p>
                <a:pPr algn="ctr">
                  <a:lnSpc>
                    <a:spcPts val="450"/>
                  </a:lnSpc>
                  <a:defRPr sz="500" b="1">
                    <a:solidFill>
                      <a:srgbClr val="262626"/>
                    </a:solidFill>
                    <a:latin typeface="Arial"/>
                    <a:ea typeface="Arial"/>
                    <a:cs typeface="Arial"/>
                    <a:sym typeface="Arial"/>
                  </a:defRPr>
                </a:pPr>
                <a:r>
                  <a:rPr sz="375"/>
                  <a:t>181/181/</a:t>
                </a:r>
                <a:br>
                  <a:rPr sz="375"/>
                </a:br>
                <a:r>
                  <a:rPr sz="375"/>
                  <a:t>181</a:t>
                </a:r>
              </a:p>
            </p:txBody>
          </p:sp>
        </p:grpSp>
        <p:grpSp>
          <p:nvGrpSpPr>
            <p:cNvPr id="384" name="矩形 13"/>
            <p:cNvGrpSpPr/>
            <p:nvPr/>
          </p:nvGrpSpPr>
          <p:grpSpPr>
            <a:xfrm>
              <a:off x="1322100" y="3837712"/>
              <a:ext cx="308966" cy="399696"/>
              <a:chOff x="0" y="-2"/>
              <a:chExt cx="308964" cy="399694"/>
            </a:xfrm>
          </p:grpSpPr>
          <p:sp>
            <p:nvSpPr>
              <p:cNvPr id="382"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83" name="RGB 221/221/ 221"/>
              <p:cNvSpPr txBox="1"/>
              <p:nvPr/>
            </p:nvSpPr>
            <p:spPr>
              <a:xfrm>
                <a:off x="0" y="106196"/>
                <a:ext cx="30896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 221/221/</a:t>
                </a:r>
                <a:br>
                  <a:rPr sz="375"/>
                </a:br>
                <a:r>
                  <a:rPr sz="375"/>
                  <a:t>221</a:t>
                </a:r>
              </a:p>
            </p:txBody>
          </p:sp>
        </p:grpSp>
        <p:grpSp>
          <p:nvGrpSpPr>
            <p:cNvPr id="387" name="矩形 13"/>
            <p:cNvGrpSpPr/>
            <p:nvPr/>
          </p:nvGrpSpPr>
          <p:grpSpPr>
            <a:xfrm>
              <a:off x="1648175" y="3837712"/>
              <a:ext cx="308966" cy="399696"/>
              <a:chOff x="0" y="-2"/>
              <a:chExt cx="308964" cy="399694"/>
            </a:xfrm>
          </p:grpSpPr>
          <p:sp>
            <p:nvSpPr>
              <p:cNvPr id="385"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86" name="RGB…"/>
              <p:cNvSpPr txBox="1"/>
              <p:nvPr/>
            </p:nvSpPr>
            <p:spPr>
              <a:xfrm>
                <a:off x="3175" y="106196"/>
                <a:ext cx="30261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a:t>
                </a:r>
                <a:endParaRPr sz="375">
                  <a:solidFill>
                    <a:srgbClr val="FFFFFF"/>
                  </a:solidFill>
                </a:endParaRPr>
              </a:p>
              <a:p>
                <a:pPr algn="ctr">
                  <a:lnSpc>
                    <a:spcPts val="450"/>
                  </a:lnSpc>
                  <a:defRPr sz="500" b="1">
                    <a:solidFill>
                      <a:srgbClr val="595757"/>
                    </a:solidFill>
                    <a:latin typeface="Arial"/>
                    <a:ea typeface="Arial"/>
                    <a:cs typeface="Arial"/>
                    <a:sym typeface="Arial"/>
                  </a:defRPr>
                </a:pPr>
                <a:r>
                  <a:rPr sz="375"/>
                  <a:t>255/255/</a:t>
                </a:r>
                <a:br>
                  <a:rPr sz="375"/>
                </a:br>
                <a:r>
                  <a:rPr sz="375"/>
                  <a:t>255</a:t>
                </a:r>
              </a:p>
            </p:txBody>
          </p:sp>
        </p:grpSp>
      </p:grpSp>
      <p:pic>
        <p:nvPicPr>
          <p:cNvPr id="121" name="图片 120">
            <a:extLst>
              <a:ext uri="{FF2B5EF4-FFF2-40B4-BE49-F238E27FC236}">
                <a16:creationId xmlns:a16="http://schemas.microsoft.com/office/drawing/2014/main" id="{F7825EA8-3168-4DFE-8949-98DF9DCE70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pic>
        <p:nvPicPr>
          <p:cNvPr id="122" name="图片 1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23" name="图片 1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0"/>
            <a:ext cx="377298" cy="515743"/>
          </a:xfrm>
          <a:prstGeom prst="rect">
            <a:avLst/>
          </a:prstGeom>
        </p:spPr>
      </p:pic>
      <p:cxnSp>
        <p:nvCxnSpPr>
          <p:cNvPr id="124" name="直接连接符 123"/>
          <p:cNvCxnSpPr/>
          <p:nvPr userDrawn="1"/>
        </p:nvCxnSpPr>
        <p:spPr>
          <a:xfrm>
            <a:off x="8420194" y="243756"/>
            <a:ext cx="0" cy="357485"/>
          </a:xfrm>
          <a:prstGeom prst="line">
            <a:avLst/>
          </a:prstGeom>
          <a:ln w="38100"/>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677710409"/>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x" preserve="1">
  <p:cSld name="12_Title Slide 拷贝">
    <p:spTree>
      <p:nvGrpSpPr>
        <p:cNvPr id="1" name=""/>
        <p:cNvGrpSpPr/>
        <p:nvPr/>
      </p:nvGrpSpPr>
      <p:grpSpPr>
        <a:xfrm>
          <a:off x="0" y="0"/>
          <a:ext cx="0" cy="0"/>
          <a:chOff x="0" y="0"/>
          <a:chExt cx="0" cy="0"/>
        </a:xfrm>
      </p:grpSpPr>
      <p:grpSp>
        <p:nvGrpSpPr>
          <p:cNvPr id="513" name="Group 87"/>
          <p:cNvGrpSpPr/>
          <p:nvPr/>
        </p:nvGrpSpPr>
        <p:grpSpPr>
          <a:xfrm>
            <a:off x="9294051" y="2656167"/>
            <a:ext cx="1472498" cy="4202742"/>
            <a:chOff x="-1" y="34667"/>
            <a:chExt cx="1963328" cy="4202741"/>
          </a:xfrm>
        </p:grpSpPr>
        <p:grpSp>
          <p:nvGrpSpPr>
            <p:cNvPr id="399" name="矩形 13"/>
            <p:cNvGrpSpPr/>
            <p:nvPr/>
          </p:nvGrpSpPr>
          <p:grpSpPr>
            <a:xfrm>
              <a:off x="7528" y="1196844"/>
              <a:ext cx="476165" cy="399696"/>
              <a:chOff x="0" y="-1"/>
              <a:chExt cx="476163" cy="399694"/>
            </a:xfrm>
          </p:grpSpPr>
          <p:sp>
            <p:nvSpPr>
              <p:cNvPr id="397" name="矩形"/>
              <p:cNvSpPr/>
              <p:nvPr/>
            </p:nvSpPr>
            <p:spPr>
              <a:xfrm>
                <a:off x="0" y="-1"/>
                <a:ext cx="476163" cy="399694"/>
              </a:xfrm>
              <a:prstGeom prst="rect">
                <a:avLst/>
              </a:prstGeom>
              <a:solidFill>
                <a:srgbClr val="C4005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398" name="RGB 196/0/84"/>
              <p:cNvSpPr txBox="1"/>
              <p:nvPr/>
            </p:nvSpPr>
            <p:spPr>
              <a:xfrm>
                <a:off x="0" y="138258"/>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196/0/84</a:t>
                </a:r>
              </a:p>
            </p:txBody>
          </p:sp>
        </p:grpSp>
        <p:sp>
          <p:nvSpPr>
            <p:cNvPr id="400" name="文本框 15"/>
            <p:cNvSpPr txBox="1"/>
            <p:nvPr/>
          </p:nvSpPr>
          <p:spPr>
            <a:xfrm>
              <a:off x="5315" y="1083441"/>
              <a:ext cx="633258" cy="923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b">
              <a:spAutoFit/>
            </a:bodyPr>
            <a:lstStyle>
              <a:lvl1pPr>
                <a:defRPr sz="800">
                  <a:latin typeface="Microsoft YaHei"/>
                  <a:ea typeface="Microsoft YaHei"/>
                  <a:cs typeface="Microsoft YaHei"/>
                  <a:sym typeface="Microsoft YaHei"/>
                </a:defRPr>
              </a:lvl1pPr>
            </a:lstStyle>
            <a:p>
              <a:r>
                <a:rPr sz="600"/>
                <a:t>公司辅助色</a:t>
              </a:r>
            </a:p>
          </p:txBody>
        </p:sp>
        <p:grpSp>
          <p:nvGrpSpPr>
            <p:cNvPr id="403" name="矩形 13"/>
            <p:cNvGrpSpPr/>
            <p:nvPr/>
          </p:nvGrpSpPr>
          <p:grpSpPr>
            <a:xfrm>
              <a:off x="505809" y="1196844"/>
              <a:ext cx="476164" cy="399696"/>
              <a:chOff x="0" y="-1"/>
              <a:chExt cx="476163" cy="399694"/>
            </a:xfrm>
          </p:grpSpPr>
          <p:sp>
            <p:nvSpPr>
              <p:cNvPr id="401" name="矩形"/>
              <p:cNvSpPr/>
              <p:nvPr/>
            </p:nvSpPr>
            <p:spPr>
              <a:xfrm>
                <a:off x="0" y="-1"/>
                <a:ext cx="476163" cy="399694"/>
              </a:xfrm>
              <a:prstGeom prst="rect">
                <a:avLst/>
              </a:prstGeom>
              <a:solidFill>
                <a:srgbClr val="CB377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02" name="RGB 203/55/120"/>
              <p:cNvSpPr txBox="1"/>
              <p:nvPr/>
            </p:nvSpPr>
            <p:spPr>
              <a:xfrm>
                <a:off x="0" y="138258"/>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203/55/120</a:t>
                </a:r>
              </a:p>
            </p:txBody>
          </p:sp>
        </p:grpSp>
        <p:grpSp>
          <p:nvGrpSpPr>
            <p:cNvPr id="406" name="矩形 13"/>
            <p:cNvGrpSpPr/>
            <p:nvPr/>
          </p:nvGrpSpPr>
          <p:grpSpPr>
            <a:xfrm>
              <a:off x="7528" y="2080505"/>
              <a:ext cx="476165" cy="399696"/>
              <a:chOff x="0" y="-2"/>
              <a:chExt cx="476163" cy="399694"/>
            </a:xfrm>
          </p:grpSpPr>
          <p:sp>
            <p:nvSpPr>
              <p:cNvPr id="404" name="矩形"/>
              <p:cNvSpPr/>
              <p:nvPr/>
            </p:nvSpPr>
            <p:spPr>
              <a:xfrm>
                <a:off x="0" y="-2"/>
                <a:ext cx="476163" cy="399694"/>
              </a:xfrm>
              <a:prstGeom prst="rect">
                <a:avLst/>
              </a:prstGeom>
              <a:solidFill>
                <a:srgbClr val="ED6D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05" name="RGB 237/109/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237/109/0</a:t>
                </a:r>
              </a:p>
            </p:txBody>
          </p:sp>
        </p:grpSp>
        <p:grpSp>
          <p:nvGrpSpPr>
            <p:cNvPr id="409" name="矩形 13"/>
            <p:cNvGrpSpPr/>
            <p:nvPr/>
          </p:nvGrpSpPr>
          <p:grpSpPr>
            <a:xfrm>
              <a:off x="505809" y="1641529"/>
              <a:ext cx="476164" cy="399696"/>
              <a:chOff x="0" y="-2"/>
              <a:chExt cx="476163" cy="399694"/>
            </a:xfrm>
          </p:grpSpPr>
          <p:sp>
            <p:nvSpPr>
              <p:cNvPr id="407" name="矩形"/>
              <p:cNvSpPr/>
              <p:nvPr/>
            </p:nvSpPr>
            <p:spPr>
              <a:xfrm>
                <a:off x="0" y="-2"/>
                <a:ext cx="476163" cy="399694"/>
              </a:xfrm>
              <a:prstGeom prst="rect">
                <a:avLst/>
              </a:prstGeom>
              <a:solidFill>
                <a:srgbClr val="993636"/>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08" name="RGB 153/54/54"/>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153/54/54</a:t>
                </a:r>
              </a:p>
            </p:txBody>
          </p:sp>
        </p:grpSp>
        <p:grpSp>
          <p:nvGrpSpPr>
            <p:cNvPr id="412" name="矩形 13"/>
            <p:cNvGrpSpPr/>
            <p:nvPr/>
          </p:nvGrpSpPr>
          <p:grpSpPr>
            <a:xfrm>
              <a:off x="7528" y="2960865"/>
              <a:ext cx="476165" cy="399696"/>
              <a:chOff x="0" y="-2"/>
              <a:chExt cx="476163" cy="399694"/>
            </a:xfrm>
          </p:grpSpPr>
          <p:sp>
            <p:nvSpPr>
              <p:cNvPr id="410" name="矩形"/>
              <p:cNvSpPr/>
              <p:nvPr/>
            </p:nvSpPr>
            <p:spPr>
              <a:xfrm>
                <a:off x="0" y="-2"/>
                <a:ext cx="476163" cy="399694"/>
              </a:xfrm>
              <a:prstGeom prst="rect">
                <a:avLst/>
              </a:prstGeom>
              <a:solidFill>
                <a:srgbClr val="62B23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11" name="RGB  98/178/4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98/178/48</a:t>
                </a:r>
              </a:p>
            </p:txBody>
          </p:sp>
        </p:grpSp>
        <p:grpSp>
          <p:nvGrpSpPr>
            <p:cNvPr id="415" name="矩形 13"/>
            <p:cNvGrpSpPr/>
            <p:nvPr/>
          </p:nvGrpSpPr>
          <p:grpSpPr>
            <a:xfrm>
              <a:off x="505809" y="2088200"/>
              <a:ext cx="476164" cy="399696"/>
              <a:chOff x="0" y="-2"/>
              <a:chExt cx="476163" cy="399694"/>
            </a:xfrm>
          </p:grpSpPr>
          <p:sp>
            <p:nvSpPr>
              <p:cNvPr id="413" name="矩形"/>
              <p:cNvSpPr/>
              <p:nvPr/>
            </p:nvSpPr>
            <p:spPr>
              <a:xfrm>
                <a:off x="0" y="-2"/>
                <a:ext cx="476163" cy="399694"/>
              </a:xfrm>
              <a:prstGeom prst="rect">
                <a:avLst/>
              </a:prstGeom>
              <a:solidFill>
                <a:srgbClr val="F28944"/>
              </a:solidFill>
              <a:ln w="12700" cap="flat">
                <a:noFill/>
                <a:miter lim="400000"/>
              </a:ln>
              <a:effectLst/>
            </p:spPr>
            <p:txBody>
              <a:bodyPr wrap="square" lIns="45718" tIns="45718" rIns="45718" bIns="45718" numCol="1" anchor="ctr">
                <a:noAutofit/>
              </a:bodyPr>
              <a:lstStyle/>
              <a:p>
                <a:pPr algn="ctr">
                  <a:lnSpc>
                    <a:spcPts val="450"/>
                  </a:lnSpc>
                  <a:defRPr sz="500" b="1">
                    <a:solidFill>
                      <a:srgbClr val="FFFFFF"/>
                    </a:solidFill>
                    <a:latin typeface="Arial"/>
                    <a:ea typeface="Arial"/>
                    <a:cs typeface="Arial"/>
                    <a:sym typeface="Arial"/>
                  </a:defRPr>
                </a:pPr>
                <a:endParaRPr sz="375"/>
              </a:p>
            </p:txBody>
          </p:sp>
          <p:sp>
            <p:nvSpPr>
              <p:cNvPr id="414" name="RGB 242/137/6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242/137/68</a:t>
                </a:r>
              </a:p>
            </p:txBody>
          </p:sp>
        </p:grpSp>
        <p:grpSp>
          <p:nvGrpSpPr>
            <p:cNvPr id="418" name="矩形 13"/>
            <p:cNvGrpSpPr/>
            <p:nvPr/>
          </p:nvGrpSpPr>
          <p:grpSpPr>
            <a:xfrm>
              <a:off x="5626" y="144548"/>
              <a:ext cx="476165" cy="399696"/>
              <a:chOff x="0" y="-2"/>
              <a:chExt cx="476163" cy="399694"/>
            </a:xfrm>
          </p:grpSpPr>
          <p:sp>
            <p:nvSpPr>
              <p:cNvPr id="416" name="矩形"/>
              <p:cNvSpPr/>
              <p:nvPr/>
            </p:nvSpPr>
            <p:spPr>
              <a:xfrm>
                <a:off x="0" y="-2"/>
                <a:ext cx="476163" cy="399694"/>
              </a:xfrm>
              <a:prstGeom prst="rect">
                <a:avLst/>
              </a:prstGeom>
              <a:solidFill>
                <a:srgbClr val="C7000B"/>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17" name="PANTONE 185C…"/>
              <p:cNvSpPr txBox="1"/>
              <p:nvPr/>
            </p:nvSpPr>
            <p:spPr>
              <a:xfrm>
                <a:off x="0" y="74137"/>
                <a:ext cx="476163" cy="2514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PANTONE 185C</a:t>
                </a:r>
              </a:p>
              <a:p>
                <a:pPr algn="ctr">
                  <a:lnSpc>
                    <a:spcPts val="450"/>
                  </a:lnSpc>
                  <a:defRPr sz="500" b="1">
                    <a:solidFill>
                      <a:srgbClr val="FFFFFF"/>
                    </a:solidFill>
                    <a:latin typeface="Arial"/>
                    <a:ea typeface="Arial"/>
                    <a:cs typeface="Arial"/>
                    <a:sym typeface="Arial"/>
                  </a:defRPr>
                </a:pPr>
                <a:r>
                  <a:rPr sz="375"/>
                  <a:t>RGB </a:t>
                </a:r>
                <a:br>
                  <a:rPr sz="375"/>
                </a:br>
                <a:r>
                  <a:rPr sz="375"/>
                  <a:t>199/0/11  </a:t>
                </a:r>
              </a:p>
            </p:txBody>
          </p:sp>
        </p:grpSp>
        <p:sp>
          <p:nvSpPr>
            <p:cNvPr id="419" name="文本框 15"/>
            <p:cNvSpPr txBox="1"/>
            <p:nvPr/>
          </p:nvSpPr>
          <p:spPr>
            <a:xfrm>
              <a:off x="-1" y="34667"/>
              <a:ext cx="437044" cy="923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b">
              <a:spAutoFit/>
            </a:bodyPr>
            <a:lstStyle>
              <a:lvl1pPr>
                <a:defRPr sz="800">
                  <a:latin typeface="Microsoft YaHei"/>
                  <a:ea typeface="Microsoft YaHei"/>
                  <a:cs typeface="Microsoft YaHei"/>
                  <a:sym typeface="Microsoft YaHei"/>
                </a:defRPr>
              </a:lvl1pPr>
            </a:lstStyle>
            <a:p>
              <a:r>
                <a:rPr sz="600"/>
                <a:t>公司色</a:t>
              </a:r>
            </a:p>
          </p:txBody>
        </p:sp>
        <p:grpSp>
          <p:nvGrpSpPr>
            <p:cNvPr id="422" name="矩形 13"/>
            <p:cNvGrpSpPr/>
            <p:nvPr/>
          </p:nvGrpSpPr>
          <p:grpSpPr>
            <a:xfrm>
              <a:off x="5241" y="585561"/>
              <a:ext cx="476165" cy="399696"/>
              <a:chOff x="0" y="-2"/>
              <a:chExt cx="476163" cy="399694"/>
            </a:xfrm>
          </p:grpSpPr>
          <p:sp>
            <p:nvSpPr>
              <p:cNvPr id="420" name="矩形"/>
              <p:cNvSpPr/>
              <p:nvPr/>
            </p:nvSpPr>
            <p:spPr>
              <a:xfrm>
                <a:off x="0" y="-2"/>
                <a:ext cx="476163" cy="399694"/>
              </a:xfrm>
              <a:prstGeom prst="rect">
                <a:avLst/>
              </a:prstGeom>
              <a:solidFill>
                <a:srgbClr val="C8102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21" name="PANTONE 186C…"/>
              <p:cNvSpPr txBox="1"/>
              <p:nvPr/>
            </p:nvSpPr>
            <p:spPr>
              <a:xfrm>
                <a:off x="0" y="74137"/>
                <a:ext cx="476163" cy="2514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PANTONE 186C</a:t>
                </a:r>
              </a:p>
              <a:p>
                <a:pPr algn="ctr">
                  <a:lnSpc>
                    <a:spcPts val="450"/>
                  </a:lnSpc>
                  <a:defRPr sz="500" b="1">
                    <a:solidFill>
                      <a:srgbClr val="FFFFFF"/>
                    </a:solidFill>
                    <a:latin typeface="Arial"/>
                    <a:ea typeface="Arial"/>
                    <a:cs typeface="Arial"/>
                    <a:sym typeface="Arial"/>
                  </a:defRPr>
                </a:pPr>
                <a:r>
                  <a:rPr sz="375"/>
                  <a:t>RGB</a:t>
                </a:r>
                <a:br>
                  <a:rPr sz="375"/>
                </a:br>
                <a:r>
                  <a:rPr sz="375"/>
                  <a:t>200/16/46  </a:t>
                </a:r>
              </a:p>
            </p:txBody>
          </p:sp>
        </p:grpSp>
        <p:grpSp>
          <p:nvGrpSpPr>
            <p:cNvPr id="425" name="矩形 13"/>
            <p:cNvGrpSpPr/>
            <p:nvPr/>
          </p:nvGrpSpPr>
          <p:grpSpPr>
            <a:xfrm>
              <a:off x="6182" y="1637086"/>
              <a:ext cx="476165" cy="399696"/>
              <a:chOff x="0" y="-2"/>
              <a:chExt cx="476163" cy="399694"/>
            </a:xfrm>
          </p:grpSpPr>
          <p:sp>
            <p:nvSpPr>
              <p:cNvPr id="423" name="矩形"/>
              <p:cNvSpPr/>
              <p:nvPr/>
            </p:nvSpPr>
            <p:spPr>
              <a:xfrm>
                <a:off x="0" y="-2"/>
                <a:ext cx="476163" cy="399694"/>
              </a:xfrm>
              <a:prstGeom prst="rect">
                <a:avLst/>
              </a:prstGeom>
              <a:solidFill>
                <a:srgbClr val="7F000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24" name="RGB 127/0/1"/>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127/0/1</a:t>
                </a:r>
              </a:p>
            </p:txBody>
          </p:sp>
        </p:grpSp>
        <p:grpSp>
          <p:nvGrpSpPr>
            <p:cNvPr id="428" name="矩形 13"/>
            <p:cNvGrpSpPr/>
            <p:nvPr/>
          </p:nvGrpSpPr>
          <p:grpSpPr>
            <a:xfrm>
              <a:off x="6182" y="2520748"/>
              <a:ext cx="476165" cy="399696"/>
              <a:chOff x="0" y="-2"/>
              <a:chExt cx="476163" cy="399694"/>
            </a:xfrm>
          </p:grpSpPr>
          <p:sp>
            <p:nvSpPr>
              <p:cNvPr id="426" name="矩形"/>
              <p:cNvSpPr/>
              <p:nvPr/>
            </p:nvSpPr>
            <p:spPr>
              <a:xfrm>
                <a:off x="0" y="-2"/>
                <a:ext cx="476163" cy="399694"/>
              </a:xfrm>
              <a:prstGeom prst="rect">
                <a:avLst/>
              </a:prstGeom>
              <a:solidFill>
                <a:srgbClr val="FCC800"/>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27" name="RGB 52/200/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52/200/0</a:t>
                </a:r>
              </a:p>
            </p:txBody>
          </p:sp>
        </p:grpSp>
        <p:grpSp>
          <p:nvGrpSpPr>
            <p:cNvPr id="431" name="矩形 13"/>
            <p:cNvGrpSpPr/>
            <p:nvPr/>
          </p:nvGrpSpPr>
          <p:grpSpPr>
            <a:xfrm>
              <a:off x="6182" y="3399842"/>
              <a:ext cx="476165" cy="399696"/>
              <a:chOff x="0" y="-2"/>
              <a:chExt cx="476163" cy="399694"/>
            </a:xfrm>
          </p:grpSpPr>
          <p:sp>
            <p:nvSpPr>
              <p:cNvPr id="429" name="矩形"/>
              <p:cNvSpPr/>
              <p:nvPr/>
            </p:nvSpPr>
            <p:spPr>
              <a:xfrm>
                <a:off x="0" y="-2"/>
                <a:ext cx="476163" cy="399694"/>
              </a:xfrm>
              <a:prstGeom prst="rect">
                <a:avLst/>
              </a:prstGeom>
              <a:solidFill>
                <a:srgbClr val="30B5C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30" name="RGB  48/181/197"/>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48/181/197</a:t>
                </a:r>
              </a:p>
            </p:txBody>
          </p:sp>
        </p:grpSp>
        <p:grpSp>
          <p:nvGrpSpPr>
            <p:cNvPr id="434" name="矩形 13"/>
            <p:cNvGrpSpPr/>
            <p:nvPr/>
          </p:nvGrpSpPr>
          <p:grpSpPr>
            <a:xfrm>
              <a:off x="511723" y="2960865"/>
              <a:ext cx="476164" cy="399696"/>
              <a:chOff x="0" y="-2"/>
              <a:chExt cx="476163" cy="399694"/>
            </a:xfrm>
          </p:grpSpPr>
          <p:sp>
            <p:nvSpPr>
              <p:cNvPr id="432" name="矩形"/>
              <p:cNvSpPr/>
              <p:nvPr/>
            </p:nvSpPr>
            <p:spPr>
              <a:xfrm>
                <a:off x="0" y="-2"/>
                <a:ext cx="476163" cy="399694"/>
              </a:xfrm>
              <a:prstGeom prst="rect">
                <a:avLst/>
              </a:prstGeom>
              <a:solidFill>
                <a:srgbClr val="81C15F"/>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33" name="RGB 129/193/95"/>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129/193/95</a:t>
                </a:r>
              </a:p>
            </p:txBody>
          </p:sp>
        </p:grpSp>
        <p:grpSp>
          <p:nvGrpSpPr>
            <p:cNvPr id="437" name="矩形 13"/>
            <p:cNvGrpSpPr/>
            <p:nvPr/>
          </p:nvGrpSpPr>
          <p:grpSpPr>
            <a:xfrm>
              <a:off x="510377" y="2520748"/>
              <a:ext cx="476164" cy="399696"/>
              <a:chOff x="0" y="-2"/>
              <a:chExt cx="476163" cy="399694"/>
            </a:xfrm>
          </p:grpSpPr>
          <p:sp>
            <p:nvSpPr>
              <p:cNvPr id="435" name="矩形"/>
              <p:cNvSpPr/>
              <p:nvPr/>
            </p:nvSpPr>
            <p:spPr>
              <a:xfrm>
                <a:off x="0" y="-2"/>
                <a:ext cx="476163" cy="399694"/>
              </a:xfrm>
              <a:prstGeom prst="rect">
                <a:avLst/>
              </a:prstGeom>
              <a:solidFill>
                <a:srgbClr val="FDD35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36" name="RGB 253/211/81"/>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br>
                  <a:rPr sz="375"/>
                </a:br>
                <a:r>
                  <a:rPr sz="375"/>
                  <a:t>253/211/81</a:t>
                </a:r>
              </a:p>
            </p:txBody>
          </p:sp>
        </p:grpSp>
        <p:grpSp>
          <p:nvGrpSpPr>
            <p:cNvPr id="440" name="矩形 13"/>
            <p:cNvGrpSpPr/>
            <p:nvPr/>
          </p:nvGrpSpPr>
          <p:grpSpPr>
            <a:xfrm>
              <a:off x="510377" y="3399842"/>
              <a:ext cx="476164" cy="399696"/>
              <a:chOff x="0" y="-2"/>
              <a:chExt cx="476163" cy="399694"/>
            </a:xfrm>
          </p:grpSpPr>
          <p:sp>
            <p:nvSpPr>
              <p:cNvPr id="438" name="矩形"/>
              <p:cNvSpPr/>
              <p:nvPr/>
            </p:nvSpPr>
            <p:spPr>
              <a:xfrm>
                <a:off x="0" y="-2"/>
                <a:ext cx="476163" cy="399694"/>
              </a:xfrm>
              <a:prstGeom prst="rect">
                <a:avLst/>
              </a:prstGeom>
              <a:solidFill>
                <a:srgbClr val="56C4D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39" name="RGB  86/196/210"/>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86/196/210</a:t>
                </a:r>
              </a:p>
            </p:txBody>
          </p:sp>
        </p:grpSp>
        <p:grpSp>
          <p:nvGrpSpPr>
            <p:cNvPr id="443" name="矩形 13"/>
            <p:cNvGrpSpPr/>
            <p:nvPr/>
          </p:nvGrpSpPr>
          <p:grpSpPr>
            <a:xfrm>
              <a:off x="506750" y="144548"/>
              <a:ext cx="476164" cy="399696"/>
              <a:chOff x="0" y="-2"/>
              <a:chExt cx="476163" cy="399694"/>
            </a:xfrm>
          </p:grpSpPr>
          <p:sp>
            <p:nvSpPr>
              <p:cNvPr id="441" name="矩形"/>
              <p:cNvSpPr/>
              <p:nvPr/>
            </p:nvSpPr>
            <p:spPr>
              <a:xfrm>
                <a:off x="0" y="-2"/>
                <a:ext cx="476163" cy="399694"/>
              </a:xfrm>
              <a:prstGeom prst="rect">
                <a:avLst/>
              </a:prstGeom>
              <a:solidFill>
                <a:srgbClr val="D3394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42" name="RGB  211/57/65"/>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211/57/65</a:t>
                </a:r>
              </a:p>
            </p:txBody>
          </p:sp>
        </p:grpSp>
        <p:grpSp>
          <p:nvGrpSpPr>
            <p:cNvPr id="446" name="矩形 13"/>
            <p:cNvGrpSpPr/>
            <p:nvPr/>
          </p:nvGrpSpPr>
          <p:grpSpPr>
            <a:xfrm>
              <a:off x="506365" y="585561"/>
              <a:ext cx="476164" cy="399696"/>
              <a:chOff x="0" y="-2"/>
              <a:chExt cx="476163" cy="399694"/>
            </a:xfrm>
          </p:grpSpPr>
          <p:sp>
            <p:nvSpPr>
              <p:cNvPr id="444" name="矩形"/>
              <p:cNvSpPr/>
              <p:nvPr/>
            </p:nvSpPr>
            <p:spPr>
              <a:xfrm>
                <a:off x="0" y="-2"/>
                <a:ext cx="476163" cy="399694"/>
              </a:xfrm>
              <a:prstGeom prst="rect">
                <a:avLst/>
              </a:prstGeom>
              <a:solidFill>
                <a:srgbClr val="D3385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45" name="RGB…"/>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p>
              <a:p>
                <a:pPr algn="ctr">
                  <a:lnSpc>
                    <a:spcPts val="450"/>
                  </a:lnSpc>
                  <a:defRPr sz="500" b="1">
                    <a:solidFill>
                      <a:srgbClr val="FFFFFF"/>
                    </a:solidFill>
                    <a:latin typeface="Arial"/>
                    <a:ea typeface="Arial"/>
                    <a:cs typeface="Arial"/>
                    <a:sym typeface="Arial"/>
                  </a:defRPr>
                </a:pPr>
                <a:r>
                  <a:rPr sz="375"/>
                  <a:t>211/56/89</a:t>
                </a:r>
              </a:p>
            </p:txBody>
          </p:sp>
        </p:grpSp>
        <p:grpSp>
          <p:nvGrpSpPr>
            <p:cNvPr id="449" name="矩形 13"/>
            <p:cNvGrpSpPr/>
            <p:nvPr/>
          </p:nvGrpSpPr>
          <p:grpSpPr>
            <a:xfrm>
              <a:off x="994044" y="1196844"/>
              <a:ext cx="476165" cy="399696"/>
              <a:chOff x="0" y="-1"/>
              <a:chExt cx="476163" cy="399694"/>
            </a:xfrm>
          </p:grpSpPr>
          <p:sp>
            <p:nvSpPr>
              <p:cNvPr id="447" name="矩形"/>
              <p:cNvSpPr/>
              <p:nvPr/>
            </p:nvSpPr>
            <p:spPr>
              <a:xfrm>
                <a:off x="0" y="-1"/>
                <a:ext cx="476163" cy="399694"/>
              </a:xfrm>
              <a:prstGeom prst="rect">
                <a:avLst/>
              </a:prstGeom>
              <a:solidFill>
                <a:srgbClr val="DD80AA"/>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48" name="RGB 221/128/170"/>
              <p:cNvSpPr txBox="1"/>
              <p:nvPr/>
            </p:nvSpPr>
            <p:spPr>
              <a:xfrm>
                <a:off x="0" y="127037"/>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221/128/170</a:t>
                </a:r>
              </a:p>
            </p:txBody>
          </p:sp>
        </p:grpSp>
        <p:grpSp>
          <p:nvGrpSpPr>
            <p:cNvPr id="452" name="矩形 13"/>
            <p:cNvGrpSpPr/>
            <p:nvPr/>
          </p:nvGrpSpPr>
          <p:grpSpPr>
            <a:xfrm>
              <a:off x="994044" y="1641529"/>
              <a:ext cx="476165" cy="399696"/>
              <a:chOff x="0" y="-2"/>
              <a:chExt cx="476163" cy="399694"/>
            </a:xfrm>
          </p:grpSpPr>
          <p:sp>
            <p:nvSpPr>
              <p:cNvPr id="450" name="矩形"/>
              <p:cNvSpPr/>
              <p:nvPr/>
            </p:nvSpPr>
            <p:spPr>
              <a:xfrm>
                <a:off x="0" y="-2"/>
                <a:ext cx="476163" cy="399694"/>
              </a:xfrm>
              <a:prstGeom prst="rect">
                <a:avLst/>
              </a:prstGeom>
              <a:solidFill>
                <a:srgbClr val="BF808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51" name="RGB 191/128/130"/>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191/128/130</a:t>
                </a:r>
              </a:p>
            </p:txBody>
          </p:sp>
        </p:grpSp>
        <p:grpSp>
          <p:nvGrpSpPr>
            <p:cNvPr id="455" name="矩形 13"/>
            <p:cNvGrpSpPr/>
            <p:nvPr/>
          </p:nvGrpSpPr>
          <p:grpSpPr>
            <a:xfrm>
              <a:off x="994044" y="2088200"/>
              <a:ext cx="476165" cy="399696"/>
              <a:chOff x="0" y="-2"/>
              <a:chExt cx="476163" cy="399694"/>
            </a:xfrm>
          </p:grpSpPr>
          <p:sp>
            <p:nvSpPr>
              <p:cNvPr id="453" name="矩形"/>
              <p:cNvSpPr/>
              <p:nvPr/>
            </p:nvSpPr>
            <p:spPr>
              <a:xfrm>
                <a:off x="0" y="-2"/>
                <a:ext cx="476163" cy="399694"/>
              </a:xfrm>
              <a:prstGeom prst="rect">
                <a:avLst/>
              </a:prstGeom>
              <a:solidFill>
                <a:srgbClr val="F6B78C"/>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a:ea typeface="Arial"/>
                    <a:cs typeface="Arial"/>
                    <a:sym typeface="Arial"/>
                  </a:defRPr>
                </a:pPr>
                <a:endParaRPr sz="375"/>
              </a:p>
            </p:txBody>
          </p:sp>
          <p:sp>
            <p:nvSpPr>
              <p:cNvPr id="454" name="RGB 246/183/140"/>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246/183/140</a:t>
                </a:r>
              </a:p>
            </p:txBody>
          </p:sp>
        </p:grpSp>
        <p:grpSp>
          <p:nvGrpSpPr>
            <p:cNvPr id="458" name="矩形 13"/>
            <p:cNvGrpSpPr/>
            <p:nvPr/>
          </p:nvGrpSpPr>
          <p:grpSpPr>
            <a:xfrm>
              <a:off x="999959" y="2960865"/>
              <a:ext cx="476164" cy="399696"/>
              <a:chOff x="0" y="-2"/>
              <a:chExt cx="476163" cy="399694"/>
            </a:xfrm>
          </p:grpSpPr>
          <p:sp>
            <p:nvSpPr>
              <p:cNvPr id="456" name="矩形"/>
              <p:cNvSpPr/>
              <p:nvPr/>
            </p:nvSpPr>
            <p:spPr>
              <a:xfrm>
                <a:off x="0" y="-2"/>
                <a:ext cx="476163" cy="399694"/>
              </a:xfrm>
              <a:prstGeom prst="rect">
                <a:avLst/>
              </a:prstGeom>
              <a:solidFill>
                <a:srgbClr val="AFD89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57" name="RGB 176/216/15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176/216/156</a:t>
                </a:r>
              </a:p>
            </p:txBody>
          </p:sp>
        </p:grpSp>
        <p:grpSp>
          <p:nvGrpSpPr>
            <p:cNvPr id="461" name="矩形 13"/>
            <p:cNvGrpSpPr/>
            <p:nvPr/>
          </p:nvGrpSpPr>
          <p:grpSpPr>
            <a:xfrm>
              <a:off x="998613" y="2520748"/>
              <a:ext cx="476164" cy="399696"/>
              <a:chOff x="0" y="-2"/>
              <a:chExt cx="476163" cy="399694"/>
            </a:xfrm>
          </p:grpSpPr>
          <p:sp>
            <p:nvSpPr>
              <p:cNvPr id="459" name="矩形"/>
              <p:cNvSpPr/>
              <p:nvPr/>
            </p:nvSpPr>
            <p:spPr>
              <a:xfrm>
                <a:off x="0" y="-2"/>
                <a:ext cx="476163" cy="399694"/>
              </a:xfrm>
              <a:prstGeom prst="rect">
                <a:avLst/>
              </a:prstGeom>
              <a:solidFill>
                <a:srgbClr val="FDE39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60" name="RGB 253/227/181"/>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253/227/181</a:t>
                </a:r>
              </a:p>
            </p:txBody>
          </p:sp>
        </p:grpSp>
        <p:grpSp>
          <p:nvGrpSpPr>
            <p:cNvPr id="464" name="矩形 13"/>
            <p:cNvGrpSpPr/>
            <p:nvPr/>
          </p:nvGrpSpPr>
          <p:grpSpPr>
            <a:xfrm>
              <a:off x="998613" y="3399842"/>
              <a:ext cx="476164" cy="399696"/>
              <a:chOff x="0" y="-2"/>
              <a:chExt cx="476163" cy="399694"/>
            </a:xfrm>
          </p:grpSpPr>
          <p:sp>
            <p:nvSpPr>
              <p:cNvPr id="462" name="矩形"/>
              <p:cNvSpPr/>
              <p:nvPr/>
            </p:nvSpPr>
            <p:spPr>
              <a:xfrm>
                <a:off x="0" y="-2"/>
                <a:ext cx="476163" cy="399694"/>
              </a:xfrm>
              <a:prstGeom prst="rect">
                <a:avLst/>
              </a:prstGeom>
              <a:solidFill>
                <a:srgbClr val="94DAE2"/>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63" name="RGB 148/218/22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148/218/226</a:t>
                </a:r>
              </a:p>
            </p:txBody>
          </p:sp>
        </p:grpSp>
        <p:grpSp>
          <p:nvGrpSpPr>
            <p:cNvPr id="467" name="矩形 13"/>
            <p:cNvGrpSpPr/>
            <p:nvPr/>
          </p:nvGrpSpPr>
          <p:grpSpPr>
            <a:xfrm>
              <a:off x="994986" y="144548"/>
              <a:ext cx="476164" cy="399696"/>
              <a:chOff x="0" y="-2"/>
              <a:chExt cx="476163" cy="399694"/>
            </a:xfrm>
          </p:grpSpPr>
          <p:sp>
            <p:nvSpPr>
              <p:cNvPr id="465" name="矩形"/>
              <p:cNvSpPr/>
              <p:nvPr/>
            </p:nvSpPr>
            <p:spPr>
              <a:xfrm>
                <a:off x="0" y="-2"/>
                <a:ext cx="476163" cy="399694"/>
              </a:xfrm>
              <a:prstGeom prst="rect">
                <a:avLst/>
              </a:prstGeom>
              <a:solidFill>
                <a:srgbClr val="E28189"/>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66" name="RGB 226/129/137"/>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226/129/137</a:t>
                </a:r>
              </a:p>
            </p:txBody>
          </p:sp>
        </p:grpSp>
        <p:grpSp>
          <p:nvGrpSpPr>
            <p:cNvPr id="470" name="矩形 13"/>
            <p:cNvGrpSpPr/>
            <p:nvPr/>
          </p:nvGrpSpPr>
          <p:grpSpPr>
            <a:xfrm>
              <a:off x="994599" y="585561"/>
              <a:ext cx="476165" cy="399696"/>
              <a:chOff x="0" y="-2"/>
              <a:chExt cx="476163" cy="399694"/>
            </a:xfrm>
          </p:grpSpPr>
          <p:sp>
            <p:nvSpPr>
              <p:cNvPr id="468" name="矩形"/>
              <p:cNvSpPr/>
              <p:nvPr/>
            </p:nvSpPr>
            <p:spPr>
              <a:xfrm>
                <a:off x="0" y="-2"/>
                <a:ext cx="476163" cy="399694"/>
              </a:xfrm>
              <a:prstGeom prst="rect">
                <a:avLst/>
              </a:prstGeom>
              <a:solidFill>
                <a:srgbClr val="E2819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69" name="RGB 226/129/152"/>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226/129/152</a:t>
                </a:r>
              </a:p>
            </p:txBody>
          </p:sp>
        </p:grpSp>
        <p:grpSp>
          <p:nvGrpSpPr>
            <p:cNvPr id="473" name="矩形 13"/>
            <p:cNvGrpSpPr/>
            <p:nvPr/>
          </p:nvGrpSpPr>
          <p:grpSpPr>
            <a:xfrm>
              <a:off x="1481249" y="1196844"/>
              <a:ext cx="476164" cy="399696"/>
              <a:chOff x="0" y="-1"/>
              <a:chExt cx="476163" cy="399694"/>
            </a:xfrm>
          </p:grpSpPr>
          <p:sp>
            <p:nvSpPr>
              <p:cNvPr id="471" name="矩形"/>
              <p:cNvSpPr/>
              <p:nvPr/>
            </p:nvSpPr>
            <p:spPr>
              <a:xfrm>
                <a:off x="0" y="-1"/>
                <a:ext cx="476163" cy="399694"/>
              </a:xfrm>
              <a:prstGeom prst="rect">
                <a:avLst/>
              </a:prstGeom>
              <a:solidFill>
                <a:srgbClr val="EBB3CC"/>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72" name="RGB 235/179/204"/>
              <p:cNvSpPr txBox="1"/>
              <p:nvPr/>
            </p:nvSpPr>
            <p:spPr>
              <a:xfrm>
                <a:off x="0" y="127037"/>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235/179/204</a:t>
                </a:r>
              </a:p>
            </p:txBody>
          </p:sp>
        </p:grpSp>
        <p:grpSp>
          <p:nvGrpSpPr>
            <p:cNvPr id="476" name="矩形 13"/>
            <p:cNvGrpSpPr/>
            <p:nvPr/>
          </p:nvGrpSpPr>
          <p:grpSpPr>
            <a:xfrm>
              <a:off x="1481249" y="1641529"/>
              <a:ext cx="476164" cy="399696"/>
              <a:chOff x="0" y="-2"/>
              <a:chExt cx="476163" cy="399694"/>
            </a:xfrm>
          </p:grpSpPr>
          <p:sp>
            <p:nvSpPr>
              <p:cNvPr id="474" name="矩形"/>
              <p:cNvSpPr/>
              <p:nvPr/>
            </p:nvSpPr>
            <p:spPr>
              <a:xfrm>
                <a:off x="0" y="-2"/>
                <a:ext cx="476163" cy="399694"/>
              </a:xfrm>
              <a:prstGeom prst="rect">
                <a:avLst/>
              </a:prstGeom>
              <a:solidFill>
                <a:srgbClr val="D8B3B3"/>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75" name="RGB 216/179/179"/>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216/179/179</a:t>
                </a:r>
              </a:p>
            </p:txBody>
          </p:sp>
        </p:grpSp>
        <p:grpSp>
          <p:nvGrpSpPr>
            <p:cNvPr id="479" name="矩形 13"/>
            <p:cNvGrpSpPr/>
            <p:nvPr/>
          </p:nvGrpSpPr>
          <p:grpSpPr>
            <a:xfrm>
              <a:off x="1481249" y="2088200"/>
              <a:ext cx="476164" cy="399696"/>
              <a:chOff x="0" y="-2"/>
              <a:chExt cx="476163" cy="399694"/>
            </a:xfrm>
          </p:grpSpPr>
          <p:sp>
            <p:nvSpPr>
              <p:cNvPr id="477" name="矩形"/>
              <p:cNvSpPr/>
              <p:nvPr/>
            </p:nvSpPr>
            <p:spPr>
              <a:xfrm>
                <a:off x="0" y="-2"/>
                <a:ext cx="476163" cy="399694"/>
              </a:xfrm>
              <a:prstGeom prst="rect">
                <a:avLst/>
              </a:prstGeom>
              <a:solidFill>
                <a:srgbClr val="FAD3BB"/>
              </a:solidFill>
              <a:ln w="12700" cap="flat">
                <a:noFill/>
                <a:miter lim="400000"/>
              </a:ln>
              <a:effectLst/>
            </p:spPr>
            <p:txBody>
              <a:bodyPr wrap="square" lIns="45718" tIns="45718" rIns="45718" bIns="45718" numCol="1" anchor="ctr">
                <a:noAutofit/>
              </a:bodyPr>
              <a:lstStyle/>
              <a:p>
                <a:pPr algn="ctr">
                  <a:lnSpc>
                    <a:spcPts val="450"/>
                  </a:lnSpc>
                  <a:defRPr sz="500" b="1">
                    <a:solidFill>
                      <a:srgbClr val="595757"/>
                    </a:solidFill>
                    <a:latin typeface="Arial"/>
                    <a:ea typeface="Arial"/>
                    <a:cs typeface="Arial"/>
                    <a:sym typeface="Arial"/>
                  </a:defRPr>
                </a:pPr>
                <a:endParaRPr sz="375"/>
              </a:p>
            </p:txBody>
          </p:sp>
          <p:sp>
            <p:nvSpPr>
              <p:cNvPr id="478" name="RGB 250/211/187"/>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250/211/187</a:t>
                </a:r>
              </a:p>
            </p:txBody>
          </p:sp>
        </p:grpSp>
        <p:grpSp>
          <p:nvGrpSpPr>
            <p:cNvPr id="482" name="矩形 13"/>
            <p:cNvGrpSpPr/>
            <p:nvPr/>
          </p:nvGrpSpPr>
          <p:grpSpPr>
            <a:xfrm>
              <a:off x="1487163" y="2960865"/>
              <a:ext cx="476164" cy="399696"/>
              <a:chOff x="0" y="-2"/>
              <a:chExt cx="476163" cy="399694"/>
            </a:xfrm>
          </p:grpSpPr>
          <p:sp>
            <p:nvSpPr>
              <p:cNvPr id="480" name="矩形"/>
              <p:cNvSpPr/>
              <p:nvPr/>
            </p:nvSpPr>
            <p:spPr>
              <a:xfrm>
                <a:off x="0" y="-2"/>
                <a:ext cx="476163" cy="399694"/>
              </a:xfrm>
              <a:prstGeom prst="rect">
                <a:avLst/>
              </a:prstGeom>
              <a:solidFill>
                <a:srgbClr val="D0E8C4"/>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81" name="RGB 208/232/196"/>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208/232/196</a:t>
                </a:r>
              </a:p>
            </p:txBody>
          </p:sp>
        </p:grpSp>
        <p:grpSp>
          <p:nvGrpSpPr>
            <p:cNvPr id="485" name="矩形 13"/>
            <p:cNvGrpSpPr/>
            <p:nvPr/>
          </p:nvGrpSpPr>
          <p:grpSpPr>
            <a:xfrm>
              <a:off x="1485818" y="2520748"/>
              <a:ext cx="476164" cy="399696"/>
              <a:chOff x="0" y="-2"/>
              <a:chExt cx="476163" cy="399694"/>
            </a:xfrm>
          </p:grpSpPr>
          <p:sp>
            <p:nvSpPr>
              <p:cNvPr id="483" name="矩形"/>
              <p:cNvSpPr/>
              <p:nvPr/>
            </p:nvSpPr>
            <p:spPr>
              <a:xfrm>
                <a:off x="0" y="-2"/>
                <a:ext cx="476163" cy="399694"/>
              </a:xfrm>
              <a:prstGeom prst="rect">
                <a:avLst/>
              </a:prstGeom>
              <a:solidFill>
                <a:srgbClr val="FEEE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84" name="RGB 254/238/193"/>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254/238/193</a:t>
                </a:r>
              </a:p>
            </p:txBody>
          </p:sp>
        </p:grpSp>
        <p:grpSp>
          <p:nvGrpSpPr>
            <p:cNvPr id="488" name="矩形 13"/>
            <p:cNvGrpSpPr/>
            <p:nvPr/>
          </p:nvGrpSpPr>
          <p:grpSpPr>
            <a:xfrm>
              <a:off x="1485818" y="3399842"/>
              <a:ext cx="476164" cy="399696"/>
              <a:chOff x="0" y="-2"/>
              <a:chExt cx="476163" cy="399694"/>
            </a:xfrm>
          </p:grpSpPr>
          <p:sp>
            <p:nvSpPr>
              <p:cNvPr id="486" name="矩形"/>
              <p:cNvSpPr/>
              <p:nvPr/>
            </p:nvSpPr>
            <p:spPr>
              <a:xfrm>
                <a:off x="0" y="-2"/>
                <a:ext cx="476163" cy="399694"/>
              </a:xfrm>
              <a:prstGeom prst="rect">
                <a:avLst/>
              </a:prstGeom>
              <a:solidFill>
                <a:srgbClr val="BEE9EE"/>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87" name="RGB 190/23/238"/>
              <p:cNvSpPr txBox="1"/>
              <p:nvPr/>
            </p:nvSpPr>
            <p:spPr>
              <a:xfrm>
                <a:off x="0" y="138257"/>
                <a:ext cx="476163"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a:t>
                </a:r>
                <a:br>
                  <a:rPr sz="375"/>
                </a:br>
                <a:r>
                  <a:rPr sz="375"/>
                  <a:t>190/23/238</a:t>
                </a:r>
              </a:p>
            </p:txBody>
          </p:sp>
        </p:grpSp>
        <p:grpSp>
          <p:nvGrpSpPr>
            <p:cNvPr id="491" name="矩形 13"/>
            <p:cNvGrpSpPr/>
            <p:nvPr/>
          </p:nvGrpSpPr>
          <p:grpSpPr>
            <a:xfrm>
              <a:off x="1482190" y="144548"/>
              <a:ext cx="476164" cy="399696"/>
              <a:chOff x="0" y="-2"/>
              <a:chExt cx="476163" cy="399694"/>
            </a:xfrm>
          </p:grpSpPr>
          <p:sp>
            <p:nvSpPr>
              <p:cNvPr id="489" name="矩形"/>
              <p:cNvSpPr/>
              <p:nvPr/>
            </p:nvSpPr>
            <p:spPr>
              <a:xfrm>
                <a:off x="0" y="-2"/>
                <a:ext cx="476163" cy="399694"/>
              </a:xfrm>
              <a:prstGeom prst="rect">
                <a:avLst/>
              </a:prstGeom>
              <a:solidFill>
                <a:srgbClr val="EEB3B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90" name="RGB 239/178/184"/>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239/178/184</a:t>
                </a:r>
              </a:p>
            </p:txBody>
          </p:sp>
        </p:grpSp>
        <p:grpSp>
          <p:nvGrpSpPr>
            <p:cNvPr id="494" name="矩形 13"/>
            <p:cNvGrpSpPr/>
            <p:nvPr/>
          </p:nvGrpSpPr>
          <p:grpSpPr>
            <a:xfrm>
              <a:off x="1481805" y="585561"/>
              <a:ext cx="476164" cy="399696"/>
              <a:chOff x="0" y="-2"/>
              <a:chExt cx="476163" cy="399694"/>
            </a:xfrm>
          </p:grpSpPr>
          <p:sp>
            <p:nvSpPr>
              <p:cNvPr id="492" name="矩形"/>
              <p:cNvSpPr/>
              <p:nvPr/>
            </p:nvSpPr>
            <p:spPr>
              <a:xfrm>
                <a:off x="0" y="-2"/>
                <a:ext cx="476163" cy="399694"/>
              </a:xfrm>
              <a:prstGeom prst="rect">
                <a:avLst/>
              </a:prstGeom>
              <a:solidFill>
                <a:srgbClr val="EEB3C1"/>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93" name="RGB 238/179/193"/>
              <p:cNvSpPr txBox="1"/>
              <p:nvPr/>
            </p:nvSpPr>
            <p:spPr>
              <a:xfrm>
                <a:off x="0" y="127036"/>
                <a:ext cx="476163" cy="14561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a:lnSpc>
                    <a:spcPts val="600"/>
                  </a:lnSpc>
                  <a:defRPr sz="500" b="1">
                    <a:solidFill>
                      <a:srgbClr val="595757"/>
                    </a:solidFill>
                    <a:latin typeface="Arial"/>
                    <a:ea typeface="Arial"/>
                    <a:cs typeface="Arial"/>
                    <a:sym typeface="Arial"/>
                  </a:defRPr>
                </a:lvl1pPr>
              </a:lstStyle>
              <a:p>
                <a:r>
                  <a:rPr sz="375"/>
                  <a:t>RGB 238/179/193</a:t>
                </a:r>
              </a:p>
            </p:txBody>
          </p:sp>
        </p:grpSp>
        <p:grpSp>
          <p:nvGrpSpPr>
            <p:cNvPr id="497" name="矩形 13"/>
            <p:cNvGrpSpPr/>
            <p:nvPr/>
          </p:nvGrpSpPr>
          <p:grpSpPr>
            <a:xfrm>
              <a:off x="6185" y="3837712"/>
              <a:ext cx="308966" cy="399696"/>
              <a:chOff x="0" y="-2"/>
              <a:chExt cx="308964" cy="399694"/>
            </a:xfrm>
          </p:grpSpPr>
          <p:sp>
            <p:nvSpPr>
              <p:cNvPr id="495" name="矩形"/>
              <p:cNvSpPr/>
              <p:nvPr/>
            </p:nvSpPr>
            <p:spPr>
              <a:xfrm>
                <a:off x="0" y="-2"/>
                <a:ext cx="308964" cy="399694"/>
              </a:xfrm>
              <a:prstGeom prst="rect">
                <a:avLst/>
              </a:prstGeom>
              <a:solidFill>
                <a:srgbClr val="22181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96" name="RGB  35/24/21"/>
              <p:cNvSpPr txBox="1"/>
              <p:nvPr/>
            </p:nvSpPr>
            <p:spPr>
              <a:xfrm>
                <a:off x="0" y="138257"/>
                <a:ext cx="308964"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br>
                  <a:rPr sz="375"/>
                </a:br>
                <a:r>
                  <a:rPr sz="375"/>
                  <a:t>35/24/21</a:t>
                </a:r>
              </a:p>
            </p:txBody>
          </p:sp>
        </p:grpSp>
        <p:grpSp>
          <p:nvGrpSpPr>
            <p:cNvPr id="500" name="矩形 13"/>
            <p:cNvGrpSpPr/>
            <p:nvPr/>
          </p:nvGrpSpPr>
          <p:grpSpPr>
            <a:xfrm>
              <a:off x="334926" y="3837712"/>
              <a:ext cx="308966" cy="399696"/>
              <a:chOff x="0" y="-2"/>
              <a:chExt cx="308964" cy="399694"/>
            </a:xfrm>
          </p:grpSpPr>
          <p:sp>
            <p:nvSpPr>
              <p:cNvPr id="498" name="矩形"/>
              <p:cNvSpPr/>
              <p:nvPr/>
            </p:nvSpPr>
            <p:spPr>
              <a:xfrm>
                <a:off x="0" y="-2"/>
                <a:ext cx="308964" cy="399694"/>
              </a:xfrm>
              <a:prstGeom prst="rect">
                <a:avLst/>
              </a:prstGeom>
              <a:solidFill>
                <a:srgbClr val="595757"/>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499" name="RGB…"/>
              <p:cNvSpPr txBox="1"/>
              <p:nvPr/>
            </p:nvSpPr>
            <p:spPr>
              <a:xfrm>
                <a:off x="0" y="138257"/>
                <a:ext cx="308964" cy="1231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 </a:t>
                </a:r>
              </a:p>
              <a:p>
                <a:pPr algn="ctr">
                  <a:lnSpc>
                    <a:spcPts val="450"/>
                  </a:lnSpc>
                  <a:defRPr sz="500" b="1">
                    <a:solidFill>
                      <a:srgbClr val="FFFFFF"/>
                    </a:solidFill>
                    <a:latin typeface="Arial"/>
                    <a:ea typeface="Arial"/>
                    <a:cs typeface="Arial"/>
                    <a:sym typeface="Arial"/>
                  </a:defRPr>
                </a:pPr>
                <a:r>
                  <a:rPr sz="375"/>
                  <a:t>89/87/87</a:t>
                </a:r>
              </a:p>
            </p:txBody>
          </p:sp>
        </p:grpSp>
        <p:grpSp>
          <p:nvGrpSpPr>
            <p:cNvPr id="503" name="矩形 13"/>
            <p:cNvGrpSpPr/>
            <p:nvPr/>
          </p:nvGrpSpPr>
          <p:grpSpPr>
            <a:xfrm>
              <a:off x="665613" y="3837712"/>
              <a:ext cx="308964" cy="399696"/>
              <a:chOff x="0" y="-2"/>
              <a:chExt cx="308963" cy="399694"/>
            </a:xfrm>
          </p:grpSpPr>
          <p:sp>
            <p:nvSpPr>
              <p:cNvPr id="501" name="矩形"/>
              <p:cNvSpPr/>
              <p:nvPr/>
            </p:nvSpPr>
            <p:spPr>
              <a:xfrm>
                <a:off x="0" y="-2"/>
                <a:ext cx="308963" cy="399694"/>
              </a:xfrm>
              <a:prstGeom prst="rect">
                <a:avLst/>
              </a:prstGeom>
              <a:solidFill>
                <a:srgbClr val="888888"/>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502" name="RGB…"/>
              <p:cNvSpPr txBox="1"/>
              <p:nvPr/>
            </p:nvSpPr>
            <p:spPr>
              <a:xfrm>
                <a:off x="0" y="106196"/>
                <a:ext cx="308963"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FFFFFF"/>
                    </a:solidFill>
                    <a:latin typeface="Arial"/>
                    <a:ea typeface="Arial"/>
                    <a:cs typeface="Arial"/>
                    <a:sym typeface="Arial"/>
                  </a:defRPr>
                </a:pPr>
                <a:r>
                  <a:rPr sz="375"/>
                  <a:t>RGB</a:t>
                </a:r>
              </a:p>
              <a:p>
                <a:pPr algn="ctr">
                  <a:lnSpc>
                    <a:spcPts val="450"/>
                  </a:lnSpc>
                  <a:defRPr sz="500" b="1">
                    <a:solidFill>
                      <a:srgbClr val="FFFFFF"/>
                    </a:solidFill>
                    <a:latin typeface="Arial"/>
                    <a:ea typeface="Arial"/>
                    <a:cs typeface="Arial"/>
                    <a:sym typeface="Arial"/>
                  </a:defRPr>
                </a:pPr>
                <a:r>
                  <a:rPr sz="375"/>
                  <a:t>137/137/</a:t>
                </a:r>
                <a:br>
                  <a:rPr sz="375"/>
                </a:br>
                <a:r>
                  <a:rPr sz="375"/>
                  <a:t>137</a:t>
                </a:r>
              </a:p>
            </p:txBody>
          </p:sp>
        </p:grpSp>
        <p:grpSp>
          <p:nvGrpSpPr>
            <p:cNvPr id="506" name="矩形 13"/>
            <p:cNvGrpSpPr/>
            <p:nvPr/>
          </p:nvGrpSpPr>
          <p:grpSpPr>
            <a:xfrm>
              <a:off x="995268" y="3837712"/>
              <a:ext cx="308966" cy="399696"/>
              <a:chOff x="0" y="-2"/>
              <a:chExt cx="308964" cy="399694"/>
            </a:xfrm>
          </p:grpSpPr>
          <p:sp>
            <p:nvSpPr>
              <p:cNvPr id="504" name="矩形"/>
              <p:cNvSpPr/>
              <p:nvPr/>
            </p:nvSpPr>
            <p:spPr>
              <a:xfrm>
                <a:off x="0" y="-2"/>
                <a:ext cx="308964" cy="399694"/>
              </a:xfrm>
              <a:prstGeom prst="rect">
                <a:avLst/>
              </a:prstGeom>
              <a:solidFill>
                <a:srgbClr val="B5B5B5"/>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505" name="RGB…"/>
              <p:cNvSpPr txBox="1"/>
              <p:nvPr/>
            </p:nvSpPr>
            <p:spPr>
              <a:xfrm>
                <a:off x="0" y="106196"/>
                <a:ext cx="30896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262626"/>
                    </a:solidFill>
                    <a:latin typeface="Arial"/>
                    <a:ea typeface="Arial"/>
                    <a:cs typeface="Arial"/>
                    <a:sym typeface="Arial"/>
                  </a:defRPr>
                </a:pPr>
                <a:r>
                  <a:rPr sz="375"/>
                  <a:t>RGB</a:t>
                </a:r>
                <a:endParaRPr sz="375">
                  <a:solidFill>
                    <a:srgbClr val="FFFFFF"/>
                  </a:solidFill>
                </a:endParaRPr>
              </a:p>
              <a:p>
                <a:pPr algn="ctr">
                  <a:lnSpc>
                    <a:spcPts val="450"/>
                  </a:lnSpc>
                  <a:defRPr sz="500" b="1">
                    <a:solidFill>
                      <a:srgbClr val="262626"/>
                    </a:solidFill>
                    <a:latin typeface="Arial"/>
                    <a:ea typeface="Arial"/>
                    <a:cs typeface="Arial"/>
                    <a:sym typeface="Arial"/>
                  </a:defRPr>
                </a:pPr>
                <a:r>
                  <a:rPr sz="375"/>
                  <a:t>181/181/</a:t>
                </a:r>
                <a:br>
                  <a:rPr sz="375"/>
                </a:br>
                <a:r>
                  <a:rPr sz="375"/>
                  <a:t>181</a:t>
                </a:r>
              </a:p>
            </p:txBody>
          </p:sp>
        </p:grpSp>
        <p:grpSp>
          <p:nvGrpSpPr>
            <p:cNvPr id="509" name="矩形 13"/>
            <p:cNvGrpSpPr/>
            <p:nvPr/>
          </p:nvGrpSpPr>
          <p:grpSpPr>
            <a:xfrm>
              <a:off x="1322100" y="3837712"/>
              <a:ext cx="308966" cy="399696"/>
              <a:chOff x="0" y="-2"/>
              <a:chExt cx="308964" cy="399694"/>
            </a:xfrm>
          </p:grpSpPr>
          <p:sp>
            <p:nvSpPr>
              <p:cNvPr id="507" name="矩形"/>
              <p:cNvSpPr/>
              <p:nvPr/>
            </p:nvSpPr>
            <p:spPr>
              <a:xfrm>
                <a:off x="0" y="-2"/>
                <a:ext cx="308964" cy="399694"/>
              </a:xfrm>
              <a:prstGeom prst="rect">
                <a:avLst/>
              </a:prstGeom>
              <a:solidFill>
                <a:srgbClr val="DDDDDD"/>
              </a:solidFill>
              <a:ln w="12700" cap="flat">
                <a:noFill/>
                <a:miter lim="4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508" name="RGB 221/221/ 221"/>
              <p:cNvSpPr txBox="1"/>
              <p:nvPr/>
            </p:nvSpPr>
            <p:spPr>
              <a:xfrm>
                <a:off x="0" y="106196"/>
                <a:ext cx="30896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 221/221/</a:t>
                </a:r>
                <a:br>
                  <a:rPr sz="375"/>
                </a:br>
                <a:r>
                  <a:rPr sz="375"/>
                  <a:t>221</a:t>
                </a:r>
              </a:p>
            </p:txBody>
          </p:sp>
        </p:grpSp>
        <p:grpSp>
          <p:nvGrpSpPr>
            <p:cNvPr id="512" name="矩形 13"/>
            <p:cNvGrpSpPr/>
            <p:nvPr/>
          </p:nvGrpSpPr>
          <p:grpSpPr>
            <a:xfrm>
              <a:off x="1648175" y="3837712"/>
              <a:ext cx="308966" cy="399696"/>
              <a:chOff x="0" y="-2"/>
              <a:chExt cx="308964" cy="399694"/>
            </a:xfrm>
          </p:grpSpPr>
          <p:sp>
            <p:nvSpPr>
              <p:cNvPr id="510" name="矩形"/>
              <p:cNvSpPr/>
              <p:nvPr/>
            </p:nvSpPr>
            <p:spPr>
              <a:xfrm>
                <a:off x="0" y="-2"/>
                <a:ext cx="308964" cy="399694"/>
              </a:xfrm>
              <a:prstGeom prst="rect">
                <a:avLst/>
              </a:prstGeom>
              <a:solidFill>
                <a:srgbClr val="FFFFFF"/>
              </a:solidFill>
              <a:ln w="6350" cap="flat">
                <a:solidFill>
                  <a:srgbClr val="B5B5B5"/>
                </a:solidFill>
                <a:prstDash val="solid"/>
                <a:miter lim="800000"/>
              </a:ln>
              <a:effectLst/>
            </p:spPr>
            <p:txBody>
              <a:bodyPr wrap="square" lIns="45718" tIns="45718" rIns="45718" bIns="45718" numCol="1" anchor="ctr">
                <a:noAutofit/>
              </a:bodyPr>
              <a:lstStyle/>
              <a:p>
                <a:pPr algn="ctr">
                  <a:lnSpc>
                    <a:spcPts val="450"/>
                  </a:lnSpc>
                  <a:defRPr>
                    <a:solidFill>
                      <a:srgbClr val="FFFFFF"/>
                    </a:solidFill>
                    <a:latin typeface="+mn-lt"/>
                    <a:ea typeface="+mn-ea"/>
                    <a:cs typeface="+mn-cs"/>
                    <a:sym typeface="Calibri"/>
                  </a:defRPr>
                </a:pPr>
                <a:endParaRPr sz="1350"/>
              </a:p>
            </p:txBody>
          </p:sp>
          <p:sp>
            <p:nvSpPr>
              <p:cNvPr id="511" name="RGB…"/>
              <p:cNvSpPr txBox="1"/>
              <p:nvPr/>
            </p:nvSpPr>
            <p:spPr>
              <a:xfrm>
                <a:off x="3175" y="106196"/>
                <a:ext cx="302614" cy="1872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lnSpc>
                    <a:spcPts val="450"/>
                  </a:lnSpc>
                  <a:defRPr sz="500" b="1">
                    <a:solidFill>
                      <a:srgbClr val="595757"/>
                    </a:solidFill>
                    <a:latin typeface="Arial"/>
                    <a:ea typeface="Arial"/>
                    <a:cs typeface="Arial"/>
                    <a:sym typeface="Arial"/>
                  </a:defRPr>
                </a:pPr>
                <a:r>
                  <a:rPr sz="375"/>
                  <a:t>RGB</a:t>
                </a:r>
                <a:endParaRPr sz="375">
                  <a:solidFill>
                    <a:srgbClr val="FFFFFF"/>
                  </a:solidFill>
                </a:endParaRPr>
              </a:p>
              <a:p>
                <a:pPr algn="ctr">
                  <a:lnSpc>
                    <a:spcPts val="450"/>
                  </a:lnSpc>
                  <a:defRPr sz="500" b="1">
                    <a:solidFill>
                      <a:srgbClr val="595757"/>
                    </a:solidFill>
                    <a:latin typeface="Arial"/>
                    <a:ea typeface="Arial"/>
                    <a:cs typeface="Arial"/>
                    <a:sym typeface="Arial"/>
                  </a:defRPr>
                </a:pPr>
                <a:r>
                  <a:rPr sz="375"/>
                  <a:t>255/255/</a:t>
                </a:r>
                <a:br>
                  <a:rPr sz="375"/>
                </a:br>
                <a:r>
                  <a:rPr sz="375"/>
                  <a:t>255</a:t>
                </a:r>
              </a:p>
            </p:txBody>
          </p:sp>
        </p:grpSp>
      </p:grpSp>
      <p:pic>
        <p:nvPicPr>
          <p:cNvPr id="121" name="图片 120">
            <a:extLst>
              <a:ext uri="{FF2B5EF4-FFF2-40B4-BE49-F238E27FC236}">
                <a16:creationId xmlns:a16="http://schemas.microsoft.com/office/drawing/2014/main" id="{5FADE8E4-D507-49DE-81C1-013C0BFD7B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pic>
        <p:nvPicPr>
          <p:cNvPr id="122" name="图片 1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7077" y="185738"/>
            <a:ext cx="436620" cy="487274"/>
          </a:xfrm>
          <a:prstGeom prst="rect">
            <a:avLst/>
          </a:prstGeom>
        </p:spPr>
      </p:pic>
      <p:pic>
        <p:nvPicPr>
          <p:cNvPr id="123" name="图片 1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15350" y="157270"/>
            <a:ext cx="377298" cy="515743"/>
          </a:xfrm>
          <a:prstGeom prst="rect">
            <a:avLst/>
          </a:prstGeom>
        </p:spPr>
      </p:pic>
      <p:cxnSp>
        <p:nvCxnSpPr>
          <p:cNvPr id="124" name="直接连接符 123"/>
          <p:cNvCxnSpPr/>
          <p:nvPr userDrawn="1"/>
        </p:nvCxnSpPr>
        <p:spPr>
          <a:xfrm>
            <a:off x="8420194" y="243756"/>
            <a:ext cx="0" cy="357485"/>
          </a:xfrm>
          <a:prstGeom prst="line">
            <a:avLst/>
          </a:prstGeom>
          <a:ln w="38100"/>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771058344"/>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x">
  <p:cSld name="12_Title Slide">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22267D6-DCC7-41D5-9C1C-5D04D7C8CA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191" y="-14494"/>
            <a:ext cx="9221620" cy="6885935"/>
          </a:xfrm>
          <a:prstGeom prst="rect">
            <a:avLst/>
          </a:prstGeom>
        </p:spPr>
      </p:pic>
    </p:spTree>
    <p:extLst>
      <p:ext uri="{BB962C8B-B14F-4D97-AF65-F5344CB8AC3E}">
        <p14:creationId xmlns:p14="http://schemas.microsoft.com/office/powerpoint/2010/main" val="2580132251"/>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616FFA-0B63-4D9B-9264-FD9D0AE1F5C7}" type="datetime1">
              <a:rPr lang="zh-CN" altLang="en-US" smtClean="0"/>
              <a:t>2026/5/12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EF91FD9-D148-4350-9A89-F2A942C6D16E}" type="slidenum">
              <a:rPr lang="zh-CN" altLang="en-US" smtClean="0"/>
              <a:t>‹#›</a:t>
            </a:fld>
            <a:endParaRPr lang="zh-CN" altLang="en-US"/>
          </a:p>
        </p:txBody>
      </p:sp>
    </p:spTree>
    <p:extLst>
      <p:ext uri="{BB962C8B-B14F-4D97-AF65-F5344CB8AC3E}">
        <p14:creationId xmlns:p14="http://schemas.microsoft.com/office/powerpoint/2010/main" val="269155453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建设背景">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2908F896-000D-4944-B96E-CAAF9CBA218A}"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2165978"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立项依据</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背景</a:t>
            </a:r>
          </a:p>
        </p:txBody>
      </p:sp>
    </p:spTree>
    <p:extLst>
      <p:ext uri="{BB962C8B-B14F-4D97-AF65-F5344CB8AC3E}">
        <p14:creationId xmlns:p14="http://schemas.microsoft.com/office/powerpoint/2010/main" val="267983285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建设背景">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7EF9821B-69AF-4065-A4E6-ABA5D54FE4E0}"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2165978"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立项依据</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问题</a:t>
            </a:r>
          </a:p>
        </p:txBody>
      </p:sp>
    </p:spTree>
    <p:extLst>
      <p:ext uri="{BB962C8B-B14F-4D97-AF65-F5344CB8AC3E}">
        <p14:creationId xmlns:p14="http://schemas.microsoft.com/office/powerpoint/2010/main" val="420012331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发展历程">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620F6E8B-9C34-48C0-A642-C494DFDA1FB1}"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研究内容</a:t>
            </a:r>
          </a:p>
        </p:txBody>
      </p:sp>
    </p:spTree>
    <p:extLst>
      <p:ext uri="{BB962C8B-B14F-4D97-AF65-F5344CB8AC3E}">
        <p14:creationId xmlns:p14="http://schemas.microsoft.com/office/powerpoint/2010/main" val="147870128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6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43C6B616-6782-4B44-85FA-CC4C9E2422E5}"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研发团队</a:t>
            </a:r>
          </a:p>
        </p:txBody>
      </p:sp>
    </p:spTree>
    <p:extLst>
      <p:ext uri="{BB962C8B-B14F-4D97-AF65-F5344CB8AC3E}">
        <p14:creationId xmlns:p14="http://schemas.microsoft.com/office/powerpoint/2010/main" val="384984220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FB460989-D0B5-4D30-93CC-D95C0DBDF355}"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141577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工作基础</a:t>
            </a:r>
          </a:p>
        </p:txBody>
      </p:sp>
    </p:spTree>
    <p:extLst>
      <p:ext uri="{BB962C8B-B14F-4D97-AF65-F5344CB8AC3E}">
        <p14:creationId xmlns:p14="http://schemas.microsoft.com/office/powerpoint/2010/main" val="403798144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培育成效">
    <p:spTree>
      <p:nvGrpSpPr>
        <p:cNvPr id="1" name=""/>
        <p:cNvGrpSpPr/>
        <p:nvPr/>
      </p:nvGrpSpPr>
      <p:grpSpPr>
        <a:xfrm>
          <a:off x="0" y="0"/>
          <a:ext cx="0" cy="0"/>
          <a:chOff x="0" y="0"/>
          <a:chExt cx="0" cy="0"/>
        </a:xfrm>
      </p:grpSpPr>
      <p:sp>
        <p:nvSpPr>
          <p:cNvPr id="2" name="Title 1"/>
          <p:cNvSpPr>
            <a:spLocks noGrp="1"/>
          </p:cNvSpPr>
          <p:nvPr>
            <p:ph type="title"/>
          </p:nvPr>
        </p:nvSpPr>
        <p:spPr>
          <a:xfrm>
            <a:off x="295564" y="0"/>
            <a:ext cx="6513451" cy="685801"/>
          </a:xfrm>
        </p:spPr>
        <p:txBody>
          <a:bodyPr anchor="b">
            <a:normAutofit/>
          </a:bodyPr>
          <a:lstStyle>
            <a:lvl1pPr>
              <a:defRPr sz="2800" b="1">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7733ECC3-DC2E-47F9-8569-578A947857DD}" type="datetime1">
              <a:rPr lang="zh-CN" altLang="en-US" smtClean="0"/>
              <a:t>2026/5/12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1093ED-3419-4C6A-87DE-F9EFC77519F7}" type="slidenum">
              <a:rPr lang="zh-CN" altLang="en-US" smtClean="0"/>
              <a:pPr/>
              <a:t>‹#›</a:t>
            </a:fld>
            <a:endParaRPr lang="zh-CN" altLang="en-US"/>
          </a:p>
        </p:txBody>
      </p:sp>
      <p:sp>
        <p:nvSpPr>
          <p:cNvPr id="6" name="矩形 5"/>
          <p:cNvSpPr/>
          <p:nvPr userDrawn="1"/>
        </p:nvSpPr>
        <p:spPr>
          <a:xfrm>
            <a:off x="6809015" y="506186"/>
            <a:ext cx="2334985" cy="179614"/>
          </a:xfrm>
          <a:prstGeom prst="rect">
            <a:avLst/>
          </a:prstGeom>
          <a:solidFill>
            <a:srgbClr val="2456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0" y="685800"/>
            <a:ext cx="9144000" cy="0"/>
          </a:xfrm>
          <a:prstGeom prst="line">
            <a:avLst/>
          </a:prstGeom>
          <a:ln>
            <a:solidFill>
              <a:srgbClr val="24569D"/>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6778764" y="44520"/>
            <a:ext cx="1729961"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培育成效</a:t>
            </a:r>
            <a:r>
              <a:rPr lang="en-US" altLang="zh-CN" sz="2400" b="1" dirty="0">
                <a:latin typeface="微软雅黑" panose="020B0503020204020204" pitchFamily="34" charset="-122"/>
                <a:ea typeface="微软雅黑" panose="020B0503020204020204" pitchFamily="34" charset="-122"/>
              </a:rPr>
              <a:t>-1</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7753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theme" Target="../theme/theme10.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slideLayout" Target="../slideLayouts/slideLayout134.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2" Type="http://schemas.openxmlformats.org/officeDocument/2006/relationships/slideLayout" Target="../slideLayouts/slideLayout123.xml"/><Relationship Id="rId16" Type="http://schemas.openxmlformats.org/officeDocument/2006/relationships/theme" Target="../theme/theme11.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5" Type="http://schemas.openxmlformats.org/officeDocument/2006/relationships/slideLayout" Target="../slideLayouts/slideLayout13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slideLayout" Target="../slideLayouts/slideLayout13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4.xml"/><Relationship Id="rId3" Type="http://schemas.openxmlformats.org/officeDocument/2006/relationships/slideLayout" Target="../slideLayouts/slideLayout139.xml"/><Relationship Id="rId7" Type="http://schemas.openxmlformats.org/officeDocument/2006/relationships/slideLayout" Target="../slideLayouts/slideLayout143.xml"/><Relationship Id="rId12" Type="http://schemas.openxmlformats.org/officeDocument/2006/relationships/theme" Target="../theme/theme12.xml"/><Relationship Id="rId2" Type="http://schemas.openxmlformats.org/officeDocument/2006/relationships/slideLayout" Target="../slideLayouts/slideLayout138.xml"/><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5" Type="http://schemas.openxmlformats.org/officeDocument/2006/relationships/slideLayout" Target="../slideLayouts/slideLayout141.xml"/><Relationship Id="rId10" Type="http://schemas.openxmlformats.org/officeDocument/2006/relationships/slideLayout" Target="../slideLayouts/slideLayout146.xml"/><Relationship Id="rId4" Type="http://schemas.openxmlformats.org/officeDocument/2006/relationships/slideLayout" Target="../slideLayouts/slideLayout140.xml"/><Relationship Id="rId9" Type="http://schemas.openxmlformats.org/officeDocument/2006/relationships/slideLayout" Target="../slideLayouts/slideLayout145.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slideLayout" Target="../slideLayouts/slideLayout160.xml"/><Relationship Id="rId18" Type="http://schemas.openxmlformats.org/officeDocument/2006/relationships/theme" Target="../theme/theme13.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17" Type="http://schemas.openxmlformats.org/officeDocument/2006/relationships/slideLayout" Target="../slideLayouts/slideLayout164.xml"/><Relationship Id="rId2" Type="http://schemas.openxmlformats.org/officeDocument/2006/relationships/slideLayout" Target="../slideLayouts/slideLayout149.xml"/><Relationship Id="rId16" Type="http://schemas.openxmlformats.org/officeDocument/2006/relationships/slideLayout" Target="../slideLayouts/slideLayout163.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5" Type="http://schemas.openxmlformats.org/officeDocument/2006/relationships/slideLayout" Target="../slideLayouts/slideLayout162.xml"/><Relationship Id="rId10" Type="http://schemas.openxmlformats.org/officeDocument/2006/relationships/slideLayout" Target="../slideLayouts/slideLayout157.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slideLayout" Target="../slideLayouts/slideLayout161.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167.xml"/><Relationship Id="rId7" Type="http://schemas.openxmlformats.org/officeDocument/2006/relationships/theme" Target="../theme/theme14.xml"/><Relationship Id="rId2" Type="http://schemas.openxmlformats.org/officeDocument/2006/relationships/slideLayout" Target="../slideLayouts/slideLayout166.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5" Type="http://schemas.openxmlformats.org/officeDocument/2006/relationships/slideLayout" Target="../slideLayouts/slideLayout169.xml"/><Relationship Id="rId4" Type="http://schemas.openxmlformats.org/officeDocument/2006/relationships/slideLayout" Target="../slideLayouts/slideLayout168.xml"/></Relationships>
</file>

<file path=ppt/slideMasters/_rels/slideMaster15.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173.xml"/><Relationship Id="rId7" Type="http://schemas.openxmlformats.org/officeDocument/2006/relationships/theme" Target="../theme/theme15.xml"/><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image" Target="../media/image4.png"/><Relationship Id="rId5" Type="http://schemas.openxmlformats.org/officeDocument/2006/relationships/slideLayout" Target="../slideLayouts/slideLayout175.xml"/><Relationship Id="rId10" Type="http://schemas.openxmlformats.org/officeDocument/2006/relationships/image" Target="../media/image3.png"/><Relationship Id="rId4" Type="http://schemas.openxmlformats.org/officeDocument/2006/relationships/slideLayout" Target="../slideLayouts/slideLayout174.xml"/><Relationship Id="rId9" Type="http://schemas.openxmlformats.org/officeDocument/2006/relationships/image" Target="../media/image2.pn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tags" Target="../tags/tag62.xml"/><Relationship Id="rId18" Type="http://schemas.openxmlformats.org/officeDocument/2006/relationships/tags" Target="../tags/tag67.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6.xml"/><Relationship Id="rId17" Type="http://schemas.openxmlformats.org/officeDocument/2006/relationships/tags" Target="../tags/tag66.xml"/><Relationship Id="rId2" Type="http://schemas.openxmlformats.org/officeDocument/2006/relationships/slideLayout" Target="../slideLayouts/slideLayout178.xml"/><Relationship Id="rId16" Type="http://schemas.openxmlformats.org/officeDocument/2006/relationships/tags" Target="../tags/tag65.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5" Type="http://schemas.openxmlformats.org/officeDocument/2006/relationships/tags" Target="../tags/tag64.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tags" Target="../tags/tag6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6" Type="http://schemas.openxmlformats.org/officeDocument/2006/relationships/theme" Target="../theme/theme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theme" Target="../theme/theme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10" Type="http://schemas.openxmlformats.org/officeDocument/2006/relationships/theme" Target="../theme/theme5.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5" Type="http://schemas.openxmlformats.org/officeDocument/2006/relationships/slideLayout" Target="../slideLayouts/slideLayout71.xml"/><Relationship Id="rId10" Type="http://schemas.openxmlformats.org/officeDocument/2006/relationships/theme" Target="../theme/theme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3.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theme" Target="../theme/theme7.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89.xml"/><Relationship Id="rId7" Type="http://schemas.openxmlformats.org/officeDocument/2006/relationships/theme" Target="../theme/theme8.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image" Target="../media/image4.png"/><Relationship Id="rId5" Type="http://schemas.openxmlformats.org/officeDocument/2006/relationships/slideLayout" Target="../slideLayouts/slideLayout91.xml"/><Relationship Id="rId10" Type="http://schemas.openxmlformats.org/officeDocument/2006/relationships/image" Target="../media/image3.png"/><Relationship Id="rId4" Type="http://schemas.openxmlformats.org/officeDocument/2006/relationships/slideLayout" Target="../slideLayouts/slideLayout90.xml"/><Relationship Id="rId9" Type="http://schemas.openxmlformats.org/officeDocument/2006/relationships/image" Target="../media/image2.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2" Type="http://schemas.openxmlformats.org/officeDocument/2006/relationships/slideLayout" Target="../slideLayouts/slideLayout94.xml"/><Relationship Id="rId16" Type="http://schemas.openxmlformats.org/officeDocument/2006/relationships/theme" Target="../theme/theme9.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D0ED956-9E17-4E3F-AB81-BD9169441D11}" type="datetime1">
              <a:rPr lang="zh-CN" altLang="en-US" smtClean="0"/>
              <a:t>2026/5/12</a:t>
            </a:fld>
            <a:endParaRPr lang="zh-CN" altLang="en-US"/>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EF91FD9-D148-4350-9A89-F2A942C6D16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5/12/2026</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23323069"/>
      </p:ext>
    </p:extLst>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 id="2147484113" r:id="rId12"/>
    <p:sldLayoutId id="2147484114" r:id="rId13"/>
    <p:sldLayoutId id="2147484115" r:id="rId14"/>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noChangeArrowheads="1"/>
          </p:cNvSpPr>
          <p:nvPr>
            <p:ph type="title" idx="4294967295"/>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2051" name="Text Placeholder 2"/>
          <p:cNvSpPr>
            <a:spLocks noGrp="1" noChangeArrowheads="1"/>
          </p:cNvSpPr>
          <p:nvPr>
            <p:ph type="body" idx="9"/>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a:defRPr/>
            </a:pPr>
            <a:fld id="{E9E4C6F0-CEE4-42E5-83BB-0C9FFD108CA6}" type="datetime1">
              <a:rPr lang="zh-CN" altLang="en-US"/>
              <a:t>2026/5/12</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eaLnBrk="1" hangingPunct="1">
              <a:defRPr sz="1200" noProof="1">
                <a:solidFill>
                  <a:srgbClr val="898989"/>
                </a:solidFill>
              </a:defRPr>
            </a:lvl1pPr>
          </a:lstStyle>
          <a:p>
            <a:pPr>
              <a:defRPr/>
            </a:pPr>
            <a:fld id="{F1D6155A-89D6-41AA-9C9E-FE8BA23EC04A}" type="slidenum">
              <a:rPr altLang="zh-CN"/>
              <a:t>‹#›</a:t>
            </a:fld>
            <a:endParaRPr lang="zh-CN" altLang="zh-CN"/>
          </a:p>
        </p:txBody>
      </p:sp>
    </p:spTree>
    <p:extLst>
      <p:ext uri="{BB962C8B-B14F-4D97-AF65-F5344CB8AC3E}">
        <p14:creationId xmlns:p14="http://schemas.microsoft.com/office/powerpoint/2010/main" val="4250447996"/>
      </p:ext>
    </p:extLst>
  </p:cSld>
  <p:clrMap bg1="lt1" tx1="dk1" bg2="lt2" tx2="dk2" accent1="accent1" accent2="accent2" accent3="accent3" accent4="accent4" accent5="accent5" accent6="accent6" hlink="hlink" folHlink="folHlink"/>
  <p:sldLayoutIdLst>
    <p:sldLayoutId id="2147484150" r:id="rId1"/>
    <p:sldLayoutId id="2147484151" r:id="rId2"/>
    <p:sldLayoutId id="2147484152" r:id="rId3"/>
    <p:sldLayoutId id="2147484153" r:id="rId4"/>
    <p:sldLayoutId id="2147484154" r:id="rId5"/>
    <p:sldLayoutId id="2147484155" r:id="rId6"/>
    <p:sldLayoutId id="2147484156" r:id="rId7"/>
    <p:sldLayoutId id="2147484157" r:id="rId8"/>
    <p:sldLayoutId id="2147484158" r:id="rId9"/>
    <p:sldLayoutId id="2147484159" r:id="rId10"/>
    <p:sldLayoutId id="2147484160" r:id="rId11"/>
    <p:sldLayoutId id="2147484161" r:id="rId12"/>
    <p:sldLayoutId id="2147484162" r:id="rId13"/>
    <p:sldLayoutId id="2147484163" r:id="rId14"/>
    <p:sldLayoutId id="2147484164" r:id="rId15"/>
  </p:sldLayoutIdLst>
  <p:txStyles>
    <p:titleStyle>
      <a:lvl1pPr algn="l" rtl="0" eaLnBrk="0" fontAlgn="base" hangingPunct="0">
        <a:lnSpc>
          <a:spcPct val="90000"/>
        </a:lnSpc>
        <a:spcBef>
          <a:spcPct val="0"/>
        </a:spcBef>
        <a:spcAft>
          <a:spcPct val="0"/>
        </a:spcAft>
        <a:defRPr kumimoji="1" sz="4400" kern="12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lnSpc>
          <a:spcPct val="90000"/>
        </a:lnSpc>
        <a:spcBef>
          <a:spcPct val="0"/>
        </a:spcBef>
        <a:spcAft>
          <a:spcPct val="0"/>
        </a:spcAft>
        <a:defRPr kumimoji="1" sz="4400">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algn="l" rtl="0" eaLnBrk="0" fontAlgn="base" hangingPunct="0">
        <a:lnSpc>
          <a:spcPct val="90000"/>
        </a:lnSpc>
        <a:spcBef>
          <a:spcPct val="0"/>
        </a:spcBef>
        <a:spcAft>
          <a:spcPct val="0"/>
        </a:spcAft>
        <a:defRPr kumimoji="1" sz="4400">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algn="l" rtl="0" eaLnBrk="0" fontAlgn="base" hangingPunct="0">
        <a:lnSpc>
          <a:spcPct val="90000"/>
        </a:lnSpc>
        <a:spcBef>
          <a:spcPct val="0"/>
        </a:spcBef>
        <a:spcAft>
          <a:spcPct val="0"/>
        </a:spcAft>
        <a:defRPr kumimoji="1" sz="4400">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algn="l" rtl="0" eaLnBrk="0" fontAlgn="base" hangingPunct="0">
        <a:lnSpc>
          <a:spcPct val="90000"/>
        </a:lnSpc>
        <a:spcBef>
          <a:spcPct val="0"/>
        </a:spcBef>
        <a:spcAft>
          <a:spcPct val="0"/>
        </a:spcAft>
        <a:defRPr kumimoji="1" sz="4400">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微软雅黑" panose="020B0503020204020204" pitchFamily="34" charset="-122"/>
          <a:cs typeface="微软雅黑" panose="020B0503020204020204" pitchFamily="34"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微软雅黑" panose="020B0503020204020204" pitchFamily="34" charset="-122"/>
          <a:cs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微软雅黑" panose="020B0503020204020204" pitchFamily="34" charset="-122"/>
          <a:cs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微软雅黑" panose="020B0503020204020204" pitchFamily="34" charset="-122"/>
          <a:cs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微软雅黑" panose="020B0503020204020204" pitchFamily="34" charset="-122"/>
          <a:cs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标题占位符 1">
            <a:extLst>
              <a:ext uri="{FF2B5EF4-FFF2-40B4-BE49-F238E27FC236}">
                <a16:creationId xmlns:a16="http://schemas.microsoft.com/office/drawing/2014/main" id="{4FA255DD-FE96-40B2-95D8-B17A498976DE}"/>
              </a:ext>
            </a:extLst>
          </p:cNvPr>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9459" name="文本占位符 2">
            <a:extLst>
              <a:ext uri="{FF2B5EF4-FFF2-40B4-BE49-F238E27FC236}">
                <a16:creationId xmlns:a16="http://schemas.microsoft.com/office/drawing/2014/main" id="{CBACC455-53C9-48C4-A903-C5239EF84F2E}"/>
              </a:ext>
            </a:extLst>
          </p:cNvPr>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EB82121-68B6-4EE3-860C-9AAC4D04960B}"/>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D997B5FA-0921-464F-AAE1-844C04324D75}" type="datetimeFigureOut">
              <a:rPr lang="zh-CN" altLang="en-US"/>
              <a:pPr>
                <a:defRPr/>
              </a:pPr>
              <a:t>2026/5/12</a:t>
            </a:fld>
            <a:endParaRPr lang="zh-CN" altLang="en-US"/>
          </a:p>
        </p:txBody>
      </p:sp>
      <p:sp>
        <p:nvSpPr>
          <p:cNvPr id="5" name="页脚占位符 4">
            <a:extLst>
              <a:ext uri="{FF2B5EF4-FFF2-40B4-BE49-F238E27FC236}">
                <a16:creationId xmlns:a16="http://schemas.microsoft.com/office/drawing/2014/main" id="{8F9110F5-AC9D-437A-964B-896A8869D99D}"/>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zh-CN" altLang="en-US"/>
          </a:p>
        </p:txBody>
      </p:sp>
      <p:sp>
        <p:nvSpPr>
          <p:cNvPr id="6" name="灯片编号占位符 5">
            <a:extLst>
              <a:ext uri="{FF2B5EF4-FFF2-40B4-BE49-F238E27FC236}">
                <a16:creationId xmlns:a16="http://schemas.microsoft.com/office/drawing/2014/main" id="{8048C544-D75E-4601-BBAF-C01138BB36A5}"/>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A1A69A4B-052F-4ECE-924A-CC0627E39056}" type="slidenum">
              <a:rPr lang="zh-CN" altLang="en-US"/>
              <a:pPr>
                <a:defRPr/>
              </a:pPr>
              <a:t>‹#›</a:t>
            </a:fld>
            <a:endParaRPr lang="zh-CN" altLang="en-US"/>
          </a:p>
        </p:txBody>
      </p:sp>
    </p:spTree>
    <p:extLst>
      <p:ext uri="{BB962C8B-B14F-4D97-AF65-F5344CB8AC3E}">
        <p14:creationId xmlns:p14="http://schemas.microsoft.com/office/powerpoint/2010/main" val="1807872203"/>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panose="020F05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panose="020F05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panose="020F05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panose="020F05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panose="020F05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panose="020F05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panose="020F05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panose="020F05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p:nvPr>
        </p:nvSpPr>
        <p:spPr>
          <a:xfrm>
            <a:off x="628650" y="901700"/>
            <a:ext cx="7886700" cy="5275580"/>
          </a:xfrm>
          <a:prstGeom prst="rect">
            <a:avLst/>
          </a:prstGeom>
          <a:noFill/>
          <a:ln w="9525">
            <a:noFill/>
          </a:ln>
        </p:spPr>
        <p:txBody>
          <a:bodyPr anchor="t" anchorCtr="0"/>
          <a:lstStyle/>
          <a:p>
            <a:pPr lvl="0"/>
            <a:r>
              <a:rPr lang="zh-CN" altLang="en-US" dirty="0"/>
              <a:t>编辑母版文本样式</a:t>
            </a:r>
          </a:p>
          <a:p>
            <a:pPr lvl="1" indent="-171450"/>
            <a:r>
              <a:rPr lang="zh-CN" altLang="en-US" dirty="0"/>
              <a:t>第二级</a:t>
            </a:r>
          </a:p>
          <a:p>
            <a:pPr lvl="2" indent="-171450"/>
            <a:r>
              <a:rPr lang="zh-CN" altLang="en-US" dirty="0"/>
              <a:t>第三级</a:t>
            </a:r>
          </a:p>
          <a:p>
            <a:pPr lvl="3" indent="-171450"/>
            <a:r>
              <a:rPr lang="zh-CN" altLang="en-US" dirty="0"/>
              <a:t>第四级</a:t>
            </a:r>
          </a:p>
          <a:p>
            <a:pPr lvl="4" indent="-171450"/>
            <a:r>
              <a:rPr lang="zh-CN" altLang="en-US" dirty="0"/>
              <a:t>第五级</a:t>
            </a:r>
            <a:endParaRPr lang="en-US" altLang="zh-CN"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ea typeface="+mn-ea"/>
              </a:defRPr>
            </a:lvl1pPr>
          </a:lstStyle>
          <a:p>
            <a:pPr defTabSz="342900">
              <a:defRPr/>
            </a:pPr>
            <a:fld id="{71218D25-EC0E-4B38-91F8-FFCB21CEDC77}" type="datetime1">
              <a:rPr lang="zh-CN" altLang="en-US" smtClean="0"/>
              <a:pPr defTabSz="342900">
                <a:defRPr/>
              </a:pPr>
              <a:t>2026/5/12</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defTabSz="342900">
              <a:defRPr/>
            </a:pPr>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lgn="r" eaLnBrk="1" hangingPunct="1">
              <a:defRPr sz="900">
                <a:solidFill>
                  <a:srgbClr val="898989"/>
                </a:solidFill>
              </a:defRPr>
            </a:lvl1pPr>
          </a:lstStyle>
          <a:p>
            <a:pPr defTabSz="342900" fontAlgn="base">
              <a:spcBef>
                <a:spcPct val="0"/>
              </a:spcBef>
              <a:spcAft>
                <a:spcPct val="0"/>
              </a:spcAft>
              <a:defRPr/>
            </a:pPr>
            <a:fld id="{ABB238B2-32C3-4C55-8F8C-FA973C0786F1}" type="slidenum">
              <a:rPr lang="zh-CN" altLang="en-US" smtClean="0"/>
              <a:pPr defTabSz="342900" fontAlgn="base">
                <a:spcBef>
                  <a:spcPct val="0"/>
                </a:spcBef>
                <a:spcAft>
                  <a:spcPct val="0"/>
                </a:spcAft>
                <a:defRPr/>
              </a:pPr>
              <a:t>‹#›</a:t>
            </a:fld>
            <a:endParaRPr lang="zh-CN" altLang="en-US"/>
          </a:p>
        </p:txBody>
      </p:sp>
      <p:sp>
        <p:nvSpPr>
          <p:cNvPr id="11" name="矩形 10"/>
          <p:cNvSpPr/>
          <p:nvPr userDrawn="1"/>
        </p:nvSpPr>
        <p:spPr>
          <a:xfrm>
            <a:off x="-238" y="6286500"/>
            <a:ext cx="9153000"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mn-lt"/>
              <a:ea typeface="宋体" panose="02010600030101010101" pitchFamily="2" charset="-122"/>
              <a:cs typeface="+mn-cs"/>
            </a:endParaRPr>
          </a:p>
        </p:txBody>
      </p:sp>
      <p:sp>
        <p:nvSpPr>
          <p:cNvPr id="3" name="矩形 2"/>
          <p:cNvSpPr/>
          <p:nvPr userDrawn="1"/>
        </p:nvSpPr>
        <p:spPr bwMode="auto">
          <a:xfrm flipV="1">
            <a:off x="-953" y="609283"/>
            <a:ext cx="9153000" cy="84138"/>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3429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defRPr/>
            </a:pPr>
            <a:endParaRPr kumimoji="0" lang="zh-CN" altLang="en-US" sz="1350" b="0" i="0" u="none" strike="noStrike" kern="1200" cap="none" spc="0" normalizeH="0" baseline="0" noProof="0">
              <a:ln>
                <a:noFill/>
              </a:ln>
              <a:solidFill>
                <a:srgbClr val="000000"/>
              </a:solidFill>
              <a:effectLst/>
              <a:uLnTx/>
              <a:uFillTx/>
              <a:latin typeface="+mn-lt"/>
              <a:ea typeface="+mn-ea"/>
              <a:cs typeface="+mn-cs"/>
            </a:endParaRPr>
          </a:p>
        </p:txBody>
      </p:sp>
      <p:grpSp>
        <p:nvGrpSpPr>
          <p:cNvPr id="29703" name="组合 36866"/>
          <p:cNvGrpSpPr/>
          <p:nvPr userDrawn="1"/>
        </p:nvGrpSpPr>
        <p:grpSpPr>
          <a:xfrm>
            <a:off x="93345" y="161925"/>
            <a:ext cx="703660" cy="357188"/>
            <a:chOff x="-74942" y="0"/>
            <a:chExt cx="801357" cy="438150"/>
          </a:xfrm>
        </p:grpSpPr>
        <p:sp>
          <p:nvSpPr>
            <p:cNvPr id="29704" name="燕尾形 4"/>
            <p:cNvSpPr/>
            <p:nvPr/>
          </p:nvSpPr>
          <p:spPr>
            <a:xfrm>
              <a:off x="-74942" y="0"/>
              <a:ext cx="438150" cy="438150"/>
            </a:xfrm>
            <a:prstGeom prst="chevron">
              <a:avLst>
                <a:gd name="adj" fmla="val 50000"/>
              </a:avLst>
            </a:prstGeom>
            <a:solidFill>
              <a:srgbClr val="00B0F0"/>
            </a:solidFill>
            <a:ln w="9525">
              <a:noFill/>
            </a:ln>
          </p:spPr>
          <p:txBody>
            <a:bodyPr anchor="ctr" anchorCtr="0"/>
            <a:lstStyle/>
            <a:p>
              <a:pPr algn="ctr" eaLnBrk="0" hangingPunct="0"/>
              <a:endParaRPr lang="zh-CN" altLang="en-US" sz="2100" dirty="0">
                <a:solidFill>
                  <a:srgbClr val="000000"/>
                </a:solidFill>
                <a:latin typeface="Calibri" panose="020F0502020204030204" pitchFamily="34" charset="0"/>
                <a:ea typeface="宋体" panose="02010600030101010101" pitchFamily="2" charset="-122"/>
              </a:endParaRPr>
            </a:p>
          </p:txBody>
        </p:sp>
        <p:sp>
          <p:nvSpPr>
            <p:cNvPr id="86" name="燕尾形 5"/>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marL="0" marR="0" lvl="0" indent="0" algn="ctr" defTabSz="685800" rtl="0" eaLnBrk="0" fontAlgn="base" latinLnBrk="0" hangingPunct="0">
                <a:lnSpc>
                  <a:spcPct val="100000"/>
                </a:lnSpc>
                <a:spcBef>
                  <a:spcPct val="0"/>
                </a:spcBef>
                <a:spcAft>
                  <a:spcPct val="0"/>
                </a:spcAft>
                <a:buClrTx/>
                <a:buSzTx/>
                <a:buFontTx/>
                <a:buNone/>
                <a:defRPr/>
              </a:pPr>
              <a:endParaRPr kumimoji="0" lang="zh-CN" altLang="en-US" sz="21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
        <p:nvSpPr>
          <p:cNvPr id="7" name="文本框 6"/>
          <p:cNvSpPr txBox="1"/>
          <p:nvPr userDrawn="1"/>
        </p:nvSpPr>
        <p:spPr>
          <a:xfrm>
            <a:off x="886302" y="107316"/>
            <a:ext cx="3080861" cy="412115"/>
          </a:xfrm>
          <a:prstGeom prst="rect">
            <a:avLst/>
          </a:prstGeom>
          <a:noFill/>
        </p:spPr>
        <p:txBody>
          <a:bodyPr wrap="square" rtlCol="0">
            <a:noAutofit/>
          </a:bodyPr>
          <a:lstStyle/>
          <a:p>
            <a:endParaRPr lang="zh-CN" altLang="en-US" sz="2100"/>
          </a:p>
        </p:txBody>
      </p:sp>
    </p:spTree>
    <p:extLst>
      <p:ext uri="{BB962C8B-B14F-4D97-AF65-F5344CB8AC3E}">
        <p14:creationId xmlns:p14="http://schemas.microsoft.com/office/powerpoint/2010/main" val="4054848514"/>
      </p:ext>
    </p:extLst>
  </p:cSld>
  <p:clrMap bg1="lt1" tx1="dk1" bg2="lt2" tx2="dk2" accent1="accent1" accent2="accent2" accent3="accent3" accent4="accent4" accent5="accent5" accent6="accent6" hlink="hlink" folHlink="folHlink"/>
  <p:sldLayoutIdLst>
    <p:sldLayoutId id="2147484203"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 id="2147484213" r:id="rId11"/>
    <p:sldLayoutId id="2147484214" r:id="rId12"/>
    <p:sldLayoutId id="2147484215" r:id="rId13"/>
    <p:sldLayoutId id="2147484216" r:id="rId14"/>
    <p:sldLayoutId id="2147484217" r:id="rId15"/>
    <p:sldLayoutId id="2147484218" r:id="rId16"/>
    <p:sldLayoutId id="2147484219" r:id="rId17"/>
  </p:sldLayoutIdLst>
  <p:hf sldNum="0" hdr="0" ftr="0" dt="0"/>
  <p:txStyles>
    <p:titleStyle>
      <a:lvl1pPr algn="l" rtl="0" eaLnBrk="0" fontAlgn="base" hangingPunct="0">
        <a:lnSpc>
          <a:spcPct val="90000"/>
        </a:lnSpc>
        <a:spcBef>
          <a:spcPct val="0"/>
        </a:spcBef>
        <a:spcAft>
          <a:spcPct val="0"/>
        </a:spcAft>
        <a:defRPr sz="33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5pPr>
      <a:lvl6pPr marL="342900" algn="l" rtl="0" fontAlgn="base">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6pPr>
      <a:lvl7pPr marL="685800" algn="l" rtl="0" fontAlgn="base">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7pPr>
      <a:lvl8pPr marL="1028700" algn="l" rtl="0" fontAlgn="base">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8pPr>
      <a:lvl9pPr marL="1371600" algn="l" rtl="0" fontAlgn="base">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微软雅黑" panose="020B0503020204020204" pitchFamily="34" charset="-122"/>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微软雅黑" panose="020B0503020204020204" pitchFamily="34" charset="-122"/>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微软雅黑" panose="020B0503020204020204" pitchFamily="34" charset="-122"/>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4" name="矩形 13"/>
          <p:cNvSpPr/>
          <p:nvPr userDrawn="1"/>
        </p:nvSpPr>
        <p:spPr>
          <a:xfrm>
            <a:off x="-238" y="6286500"/>
            <a:ext cx="9153000"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0" fontAlgn="base" latinLnBrk="0" hangingPunct="0">
              <a:lnSpc>
                <a:spcPct val="100000"/>
              </a:lnSpc>
              <a:spcBef>
                <a:spcPct val="0"/>
              </a:spcBef>
              <a:spcAft>
                <a:spcPct val="0"/>
              </a:spcAft>
              <a:buClrTx/>
              <a:buSzTx/>
              <a:buFontTx/>
              <a:buNone/>
              <a:defRPr/>
            </a:pPr>
            <a:endParaRPr kumimoji="0" lang="zh-CN" altLang="en-US" sz="1013" b="0" i="0" u="none" strike="noStrike" kern="1200" cap="none" spc="0" normalizeH="0" baseline="0" noProof="0" dirty="0">
              <a:ln>
                <a:noFill/>
              </a:ln>
              <a:solidFill>
                <a:srgbClr val="FFFFFF"/>
              </a:solidFill>
              <a:effectLst/>
              <a:uLnTx/>
              <a:uFillTx/>
              <a:latin typeface="+mn-lt"/>
              <a:ea typeface="宋体" panose="02010600030101010101" pitchFamily="2" charset="-122"/>
              <a:cs typeface="+mn-cs"/>
            </a:endParaRPr>
          </a:p>
        </p:txBody>
      </p:sp>
      <p:sp>
        <p:nvSpPr>
          <p:cNvPr id="15" name="矩形 14"/>
          <p:cNvSpPr/>
          <p:nvPr userDrawn="1"/>
        </p:nvSpPr>
        <p:spPr bwMode="auto">
          <a:xfrm flipV="1">
            <a:off x="-953" y="609283"/>
            <a:ext cx="9153000" cy="84138"/>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257175"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defRPr/>
            </a:pPr>
            <a:endParaRPr kumimoji="0" lang="zh-CN" altLang="en-US" sz="1013" b="0" i="0" u="none" strike="noStrike" kern="1200" cap="none" spc="0" normalizeH="0" baseline="0" noProof="0">
              <a:ln>
                <a:noFill/>
              </a:ln>
              <a:solidFill>
                <a:srgbClr val="000000"/>
              </a:solidFill>
              <a:effectLst/>
              <a:uLnTx/>
              <a:uFillTx/>
              <a:latin typeface="+mn-lt"/>
              <a:ea typeface="+mn-ea"/>
              <a:cs typeface="+mn-cs"/>
            </a:endParaRPr>
          </a:p>
        </p:txBody>
      </p:sp>
      <p:grpSp>
        <p:nvGrpSpPr>
          <p:cNvPr id="16" name="组合 36866"/>
          <p:cNvGrpSpPr/>
          <p:nvPr userDrawn="1"/>
        </p:nvGrpSpPr>
        <p:grpSpPr>
          <a:xfrm>
            <a:off x="93345" y="161925"/>
            <a:ext cx="703660" cy="357188"/>
            <a:chOff x="-74942" y="0"/>
            <a:chExt cx="801357" cy="438150"/>
          </a:xfrm>
        </p:grpSpPr>
        <p:sp>
          <p:nvSpPr>
            <p:cNvPr id="17" name="燕尾形 4"/>
            <p:cNvSpPr/>
            <p:nvPr/>
          </p:nvSpPr>
          <p:spPr>
            <a:xfrm>
              <a:off x="-74942" y="0"/>
              <a:ext cx="438150" cy="438150"/>
            </a:xfrm>
            <a:prstGeom prst="chevron">
              <a:avLst>
                <a:gd name="adj" fmla="val 50000"/>
              </a:avLst>
            </a:prstGeom>
            <a:solidFill>
              <a:srgbClr val="00B0F0"/>
            </a:solidFill>
            <a:ln w="9525">
              <a:noFill/>
            </a:ln>
          </p:spPr>
          <p:txBody>
            <a:bodyPr anchor="ctr" anchorCtr="0"/>
            <a:lstStyle/>
            <a:p>
              <a:pPr algn="ctr" eaLnBrk="0" hangingPunct="0"/>
              <a:endParaRPr lang="zh-CN" altLang="en-US" sz="1575" dirty="0">
                <a:solidFill>
                  <a:srgbClr val="000000"/>
                </a:solidFill>
                <a:latin typeface="Calibri" panose="020F0502020204030204" pitchFamily="34" charset="0"/>
                <a:ea typeface="宋体" panose="02010600030101010101" pitchFamily="2" charset="-122"/>
              </a:endParaRPr>
            </a:p>
          </p:txBody>
        </p:sp>
        <p:sp>
          <p:nvSpPr>
            <p:cNvPr id="18" name="燕尾形 5"/>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marL="0" marR="0" lvl="0" indent="0" algn="ctr" defTabSz="514350" rtl="0" eaLnBrk="0" fontAlgn="base" latinLnBrk="0" hangingPunct="0">
                <a:lnSpc>
                  <a:spcPct val="100000"/>
                </a:lnSpc>
                <a:spcBef>
                  <a:spcPct val="0"/>
                </a:spcBef>
                <a:spcAft>
                  <a:spcPct val="0"/>
                </a:spcAft>
                <a:buClrTx/>
                <a:buSzTx/>
                <a:buFontTx/>
                <a:buNone/>
                <a:defRPr/>
              </a:pPr>
              <a:endParaRPr kumimoji="0" lang="zh-CN" altLang="en-US" sz="1575"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Tree>
    <p:extLst>
      <p:ext uri="{BB962C8B-B14F-4D97-AF65-F5344CB8AC3E}">
        <p14:creationId xmlns:p14="http://schemas.microsoft.com/office/powerpoint/2010/main" val="4019171129"/>
      </p:ext>
    </p:extLst>
  </p:cSld>
  <p:clrMap bg1="lt1" tx1="dk1" bg2="lt2" tx2="dk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Lst>
  <p:transition spd="med"/>
  <p:txStyles>
    <p:titleStyle>
      <a:lvl1pPr marL="0" marR="0" indent="0" algn="l" defTabSz="243840" rtl="0" latinLnBrk="0">
        <a:lnSpc>
          <a:spcPct val="90000"/>
        </a:lnSpc>
        <a:spcBef>
          <a:spcPts val="0"/>
        </a:spcBef>
        <a:spcAft>
          <a:spcPts val="0"/>
        </a:spcAft>
        <a:buClrTx/>
        <a:buSzTx/>
        <a:buFontTx/>
        <a:buNone/>
        <a:defRPr sz="1125" b="0" i="0" u="none" strike="noStrike" cap="none" spc="0" baseline="0">
          <a:solidFill>
            <a:srgbClr val="000000"/>
          </a:solidFill>
          <a:uFillTx/>
          <a:latin typeface="+mn-lt"/>
          <a:ea typeface="+mn-ea"/>
          <a:cs typeface="+mn-cs"/>
          <a:sym typeface="Calibri" panose="020F0502020204030204"/>
        </a:defRPr>
      </a:lvl1pPr>
      <a:lvl2pPr marL="0" marR="0" indent="0" algn="l" defTabSz="243840" rtl="0" latinLnBrk="0">
        <a:lnSpc>
          <a:spcPct val="90000"/>
        </a:lnSpc>
        <a:spcBef>
          <a:spcPts val="0"/>
        </a:spcBef>
        <a:spcAft>
          <a:spcPts val="0"/>
        </a:spcAft>
        <a:buClrTx/>
        <a:buSzTx/>
        <a:buFontTx/>
        <a:buNone/>
        <a:defRPr sz="1125" b="0" i="0" u="none" strike="noStrike" cap="none" spc="0" baseline="0">
          <a:solidFill>
            <a:srgbClr val="000000"/>
          </a:solidFill>
          <a:uFillTx/>
          <a:latin typeface="+mn-lt"/>
          <a:ea typeface="+mn-ea"/>
          <a:cs typeface="+mn-cs"/>
          <a:sym typeface="Calibri" panose="020F0502020204030204"/>
        </a:defRPr>
      </a:lvl2pPr>
      <a:lvl3pPr marL="0" marR="0" indent="0" algn="l" defTabSz="243840" rtl="0" latinLnBrk="0">
        <a:lnSpc>
          <a:spcPct val="90000"/>
        </a:lnSpc>
        <a:spcBef>
          <a:spcPts val="0"/>
        </a:spcBef>
        <a:spcAft>
          <a:spcPts val="0"/>
        </a:spcAft>
        <a:buClrTx/>
        <a:buSzTx/>
        <a:buFontTx/>
        <a:buNone/>
        <a:defRPr sz="1125" b="0" i="0" u="none" strike="noStrike" cap="none" spc="0" baseline="0">
          <a:solidFill>
            <a:srgbClr val="000000"/>
          </a:solidFill>
          <a:uFillTx/>
          <a:latin typeface="+mn-lt"/>
          <a:ea typeface="+mn-ea"/>
          <a:cs typeface="+mn-cs"/>
          <a:sym typeface="Calibri" panose="020F0502020204030204"/>
        </a:defRPr>
      </a:lvl3pPr>
      <a:lvl4pPr marL="0" marR="0" indent="0" algn="l" defTabSz="243840" rtl="0" latinLnBrk="0">
        <a:lnSpc>
          <a:spcPct val="90000"/>
        </a:lnSpc>
        <a:spcBef>
          <a:spcPts val="0"/>
        </a:spcBef>
        <a:spcAft>
          <a:spcPts val="0"/>
        </a:spcAft>
        <a:buClrTx/>
        <a:buSzTx/>
        <a:buFontTx/>
        <a:buNone/>
        <a:defRPr sz="1125" b="0" i="0" u="none" strike="noStrike" cap="none" spc="0" baseline="0">
          <a:solidFill>
            <a:srgbClr val="000000"/>
          </a:solidFill>
          <a:uFillTx/>
          <a:latin typeface="+mn-lt"/>
          <a:ea typeface="+mn-ea"/>
          <a:cs typeface="+mn-cs"/>
          <a:sym typeface="Calibri" panose="020F0502020204030204"/>
        </a:defRPr>
      </a:lvl4pPr>
      <a:lvl5pPr marL="0" marR="0" indent="0" algn="l" defTabSz="243840" rtl="0" latinLnBrk="0">
        <a:lnSpc>
          <a:spcPct val="90000"/>
        </a:lnSpc>
        <a:spcBef>
          <a:spcPts val="0"/>
        </a:spcBef>
        <a:spcAft>
          <a:spcPts val="0"/>
        </a:spcAft>
        <a:buClrTx/>
        <a:buSzTx/>
        <a:buFontTx/>
        <a:buNone/>
        <a:defRPr sz="1125" b="0" i="0" u="none" strike="noStrike" cap="none" spc="0" baseline="0">
          <a:solidFill>
            <a:srgbClr val="000000"/>
          </a:solidFill>
          <a:uFillTx/>
          <a:latin typeface="+mn-lt"/>
          <a:ea typeface="+mn-ea"/>
          <a:cs typeface="+mn-cs"/>
          <a:sym typeface="Calibri" panose="020F0502020204030204"/>
        </a:defRPr>
      </a:lvl5pPr>
      <a:lvl6pPr marL="0" marR="0" indent="0" algn="l" defTabSz="243840" rtl="0" latinLnBrk="0">
        <a:lnSpc>
          <a:spcPct val="90000"/>
        </a:lnSpc>
        <a:spcBef>
          <a:spcPts val="0"/>
        </a:spcBef>
        <a:spcAft>
          <a:spcPts val="0"/>
        </a:spcAft>
        <a:buClrTx/>
        <a:buSzTx/>
        <a:buFontTx/>
        <a:buNone/>
        <a:defRPr sz="1125" b="0" i="0" u="none" strike="noStrike" cap="none" spc="0" baseline="0">
          <a:solidFill>
            <a:srgbClr val="000000"/>
          </a:solidFill>
          <a:uFillTx/>
          <a:latin typeface="+mn-lt"/>
          <a:ea typeface="+mn-ea"/>
          <a:cs typeface="+mn-cs"/>
          <a:sym typeface="Calibri" panose="020F0502020204030204"/>
        </a:defRPr>
      </a:lvl6pPr>
      <a:lvl7pPr marL="0" marR="0" indent="0" algn="l" defTabSz="243840" rtl="0" latinLnBrk="0">
        <a:lnSpc>
          <a:spcPct val="90000"/>
        </a:lnSpc>
        <a:spcBef>
          <a:spcPts val="0"/>
        </a:spcBef>
        <a:spcAft>
          <a:spcPts val="0"/>
        </a:spcAft>
        <a:buClrTx/>
        <a:buSzTx/>
        <a:buFontTx/>
        <a:buNone/>
        <a:defRPr sz="1125" b="0" i="0" u="none" strike="noStrike" cap="none" spc="0" baseline="0">
          <a:solidFill>
            <a:srgbClr val="000000"/>
          </a:solidFill>
          <a:uFillTx/>
          <a:latin typeface="+mn-lt"/>
          <a:ea typeface="+mn-ea"/>
          <a:cs typeface="+mn-cs"/>
          <a:sym typeface="Calibri" panose="020F0502020204030204"/>
        </a:defRPr>
      </a:lvl7pPr>
      <a:lvl8pPr marL="0" marR="0" indent="0" algn="l" defTabSz="243840" rtl="0" latinLnBrk="0">
        <a:lnSpc>
          <a:spcPct val="90000"/>
        </a:lnSpc>
        <a:spcBef>
          <a:spcPts val="0"/>
        </a:spcBef>
        <a:spcAft>
          <a:spcPts val="0"/>
        </a:spcAft>
        <a:buClrTx/>
        <a:buSzTx/>
        <a:buFontTx/>
        <a:buNone/>
        <a:defRPr sz="1125" b="0" i="0" u="none" strike="noStrike" cap="none" spc="0" baseline="0">
          <a:solidFill>
            <a:srgbClr val="000000"/>
          </a:solidFill>
          <a:uFillTx/>
          <a:latin typeface="+mn-lt"/>
          <a:ea typeface="+mn-ea"/>
          <a:cs typeface="+mn-cs"/>
          <a:sym typeface="Calibri" panose="020F0502020204030204"/>
        </a:defRPr>
      </a:lvl8pPr>
      <a:lvl9pPr marL="0" marR="0" indent="0" algn="l" defTabSz="243840" rtl="0" latinLnBrk="0">
        <a:lnSpc>
          <a:spcPct val="90000"/>
        </a:lnSpc>
        <a:spcBef>
          <a:spcPts val="0"/>
        </a:spcBef>
        <a:spcAft>
          <a:spcPts val="0"/>
        </a:spcAft>
        <a:buClrTx/>
        <a:buSzTx/>
        <a:buFontTx/>
        <a:buNone/>
        <a:defRPr sz="1125" b="0" i="0" u="none" strike="noStrike" cap="none" spc="0" baseline="0">
          <a:solidFill>
            <a:srgbClr val="000000"/>
          </a:solidFill>
          <a:uFillTx/>
          <a:latin typeface="+mn-lt"/>
          <a:ea typeface="+mn-ea"/>
          <a:cs typeface="+mn-cs"/>
          <a:sym typeface="Calibri" panose="020F0502020204030204"/>
        </a:defRPr>
      </a:lvl9pPr>
    </p:titleStyle>
    <p:bodyStyle>
      <a:lvl1pPr marL="0" marR="0" indent="0" algn="ctr" defTabSz="243840" rtl="0" latinLnBrk="0">
        <a:lnSpc>
          <a:spcPts val="675"/>
        </a:lnSpc>
        <a:spcBef>
          <a:spcPts val="225"/>
        </a:spcBef>
        <a:spcAft>
          <a:spcPts val="0"/>
        </a:spcAft>
        <a:buClrTx/>
        <a:buSzTx/>
        <a:buFontTx/>
        <a:buNone/>
        <a:defRPr sz="9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1pPr>
      <a:lvl2pPr marL="210503" marR="0" indent="-88583" algn="ctr" defTabSz="243840" rtl="0" latinLnBrk="0">
        <a:lnSpc>
          <a:spcPts val="675"/>
        </a:lnSpc>
        <a:spcBef>
          <a:spcPts val="225"/>
        </a:spcBef>
        <a:spcAft>
          <a:spcPts val="0"/>
        </a:spcAft>
        <a:buClrTx/>
        <a:buSzPct val="100000"/>
        <a:buFontTx/>
        <a:buChar char="•"/>
        <a:defRPr sz="9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2pPr>
      <a:lvl3pPr marL="352425" marR="0" indent="-108585" algn="ctr" defTabSz="243840" rtl="0" latinLnBrk="0">
        <a:lnSpc>
          <a:spcPts val="675"/>
        </a:lnSpc>
        <a:spcBef>
          <a:spcPts val="225"/>
        </a:spcBef>
        <a:spcAft>
          <a:spcPts val="0"/>
        </a:spcAft>
        <a:buClrTx/>
        <a:buSzPct val="100000"/>
        <a:buFontTx/>
        <a:buChar char="•"/>
        <a:defRPr sz="9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3pPr>
      <a:lvl4pPr marL="487680" marR="0" indent="-121920" algn="ctr" defTabSz="243840" rtl="0" latinLnBrk="0">
        <a:lnSpc>
          <a:spcPts val="675"/>
        </a:lnSpc>
        <a:spcBef>
          <a:spcPts val="225"/>
        </a:spcBef>
        <a:spcAft>
          <a:spcPts val="0"/>
        </a:spcAft>
        <a:buClrTx/>
        <a:buSzPct val="100000"/>
        <a:buFontTx/>
        <a:buChar char="•"/>
        <a:defRPr sz="9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4pPr>
      <a:lvl5pPr marL="609600" marR="0" indent="-121920" algn="ctr" defTabSz="243840" rtl="0" latinLnBrk="0">
        <a:lnSpc>
          <a:spcPts val="675"/>
        </a:lnSpc>
        <a:spcBef>
          <a:spcPts val="225"/>
        </a:spcBef>
        <a:spcAft>
          <a:spcPts val="0"/>
        </a:spcAft>
        <a:buClrTx/>
        <a:buSzPct val="100000"/>
        <a:buFontTx/>
        <a:buChar char="•"/>
        <a:defRPr sz="9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5pPr>
      <a:lvl6pPr marL="731520" marR="0" indent="-121920" algn="ctr" defTabSz="243840" rtl="0" latinLnBrk="0">
        <a:lnSpc>
          <a:spcPts val="675"/>
        </a:lnSpc>
        <a:spcBef>
          <a:spcPts val="225"/>
        </a:spcBef>
        <a:spcAft>
          <a:spcPts val="0"/>
        </a:spcAft>
        <a:buClrTx/>
        <a:buSzPct val="100000"/>
        <a:buFontTx/>
        <a:buChar char="•"/>
        <a:defRPr sz="9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6pPr>
      <a:lvl7pPr marL="853916" marR="0" indent="-121920" algn="ctr" defTabSz="243840" rtl="0" latinLnBrk="0">
        <a:lnSpc>
          <a:spcPts val="675"/>
        </a:lnSpc>
        <a:spcBef>
          <a:spcPts val="225"/>
        </a:spcBef>
        <a:spcAft>
          <a:spcPts val="0"/>
        </a:spcAft>
        <a:buClrTx/>
        <a:buSzPct val="100000"/>
        <a:buFontTx/>
        <a:buChar char="•"/>
        <a:defRPr sz="9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7pPr>
      <a:lvl8pPr marL="975836" marR="0" indent="-121920" algn="ctr" defTabSz="243840" rtl="0" latinLnBrk="0">
        <a:lnSpc>
          <a:spcPts val="675"/>
        </a:lnSpc>
        <a:spcBef>
          <a:spcPts val="225"/>
        </a:spcBef>
        <a:spcAft>
          <a:spcPts val="0"/>
        </a:spcAft>
        <a:buClrTx/>
        <a:buSzPct val="100000"/>
        <a:buFontTx/>
        <a:buChar char="•"/>
        <a:defRPr sz="9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8pPr>
      <a:lvl9pPr marL="1097756" marR="0" indent="-121920" algn="ctr" defTabSz="243840" rtl="0" latinLnBrk="0">
        <a:lnSpc>
          <a:spcPts val="675"/>
        </a:lnSpc>
        <a:spcBef>
          <a:spcPts val="225"/>
        </a:spcBef>
        <a:spcAft>
          <a:spcPts val="0"/>
        </a:spcAft>
        <a:buClrTx/>
        <a:buSzPct val="100000"/>
        <a:buFontTx/>
        <a:buChar char="•"/>
        <a:defRPr sz="9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9pPr>
    </p:bodyStyle>
    <p:otherStyle>
      <a:lvl1pPr marL="0" marR="0" indent="0" algn="r" defTabSz="514350" rtl="0" latinLnBrk="0">
        <a:lnSpc>
          <a:spcPct val="100000"/>
        </a:lnSpc>
        <a:spcBef>
          <a:spcPts val="0"/>
        </a:spcBef>
        <a:spcAft>
          <a:spcPts val="0"/>
        </a:spcAft>
        <a:buClrTx/>
        <a:buSzTx/>
        <a:buFontTx/>
        <a:buNone/>
        <a:defRPr sz="675" b="0" i="0" u="none" strike="noStrike" cap="none" spc="0" baseline="0">
          <a:solidFill>
            <a:schemeClr val="tx1"/>
          </a:solidFill>
          <a:uFillTx/>
          <a:latin typeface="+mn-lt"/>
          <a:ea typeface="+mn-ea"/>
          <a:cs typeface="+mn-cs"/>
          <a:sym typeface="Calibri" panose="020F0502020204030204"/>
        </a:defRPr>
      </a:lvl1pPr>
      <a:lvl2pPr marL="0" marR="0" indent="0" algn="r" defTabSz="514350" rtl="0" latinLnBrk="0">
        <a:lnSpc>
          <a:spcPct val="100000"/>
        </a:lnSpc>
        <a:spcBef>
          <a:spcPts val="0"/>
        </a:spcBef>
        <a:spcAft>
          <a:spcPts val="0"/>
        </a:spcAft>
        <a:buClrTx/>
        <a:buSzTx/>
        <a:buFontTx/>
        <a:buNone/>
        <a:defRPr sz="675" b="0" i="0" u="none" strike="noStrike" cap="none" spc="0" baseline="0">
          <a:solidFill>
            <a:schemeClr val="tx1"/>
          </a:solidFill>
          <a:uFillTx/>
          <a:latin typeface="+mn-lt"/>
          <a:ea typeface="+mn-ea"/>
          <a:cs typeface="+mn-cs"/>
          <a:sym typeface="Calibri" panose="020F0502020204030204"/>
        </a:defRPr>
      </a:lvl2pPr>
      <a:lvl3pPr marL="0" marR="0" indent="0" algn="r" defTabSz="514350" rtl="0" latinLnBrk="0">
        <a:lnSpc>
          <a:spcPct val="100000"/>
        </a:lnSpc>
        <a:spcBef>
          <a:spcPts val="0"/>
        </a:spcBef>
        <a:spcAft>
          <a:spcPts val="0"/>
        </a:spcAft>
        <a:buClrTx/>
        <a:buSzTx/>
        <a:buFontTx/>
        <a:buNone/>
        <a:defRPr sz="675" b="0" i="0" u="none" strike="noStrike" cap="none" spc="0" baseline="0">
          <a:solidFill>
            <a:schemeClr val="tx1"/>
          </a:solidFill>
          <a:uFillTx/>
          <a:latin typeface="+mn-lt"/>
          <a:ea typeface="+mn-ea"/>
          <a:cs typeface="+mn-cs"/>
          <a:sym typeface="Calibri" panose="020F0502020204030204"/>
        </a:defRPr>
      </a:lvl3pPr>
      <a:lvl4pPr marL="0" marR="0" indent="0" algn="r" defTabSz="514350" rtl="0" latinLnBrk="0">
        <a:lnSpc>
          <a:spcPct val="100000"/>
        </a:lnSpc>
        <a:spcBef>
          <a:spcPts val="0"/>
        </a:spcBef>
        <a:spcAft>
          <a:spcPts val="0"/>
        </a:spcAft>
        <a:buClrTx/>
        <a:buSzTx/>
        <a:buFontTx/>
        <a:buNone/>
        <a:defRPr sz="675" b="0" i="0" u="none" strike="noStrike" cap="none" spc="0" baseline="0">
          <a:solidFill>
            <a:schemeClr val="tx1"/>
          </a:solidFill>
          <a:uFillTx/>
          <a:latin typeface="+mn-lt"/>
          <a:ea typeface="+mn-ea"/>
          <a:cs typeface="+mn-cs"/>
          <a:sym typeface="Calibri" panose="020F0502020204030204"/>
        </a:defRPr>
      </a:lvl4pPr>
      <a:lvl5pPr marL="0" marR="0" indent="0" algn="r" defTabSz="514350" rtl="0" latinLnBrk="0">
        <a:lnSpc>
          <a:spcPct val="100000"/>
        </a:lnSpc>
        <a:spcBef>
          <a:spcPts val="0"/>
        </a:spcBef>
        <a:spcAft>
          <a:spcPts val="0"/>
        </a:spcAft>
        <a:buClrTx/>
        <a:buSzTx/>
        <a:buFontTx/>
        <a:buNone/>
        <a:defRPr sz="675" b="0" i="0" u="none" strike="noStrike" cap="none" spc="0" baseline="0">
          <a:solidFill>
            <a:schemeClr val="tx1"/>
          </a:solidFill>
          <a:uFillTx/>
          <a:latin typeface="+mn-lt"/>
          <a:ea typeface="+mn-ea"/>
          <a:cs typeface="+mn-cs"/>
          <a:sym typeface="Calibri" panose="020F0502020204030204"/>
        </a:defRPr>
      </a:lvl5pPr>
      <a:lvl6pPr marL="0" marR="0" indent="0" algn="r" defTabSz="514350" rtl="0" latinLnBrk="0">
        <a:lnSpc>
          <a:spcPct val="100000"/>
        </a:lnSpc>
        <a:spcBef>
          <a:spcPts val="0"/>
        </a:spcBef>
        <a:spcAft>
          <a:spcPts val="0"/>
        </a:spcAft>
        <a:buClrTx/>
        <a:buSzTx/>
        <a:buFontTx/>
        <a:buNone/>
        <a:defRPr sz="675" b="0" i="0" u="none" strike="noStrike" cap="none" spc="0" baseline="0">
          <a:solidFill>
            <a:schemeClr val="tx1"/>
          </a:solidFill>
          <a:uFillTx/>
          <a:latin typeface="+mn-lt"/>
          <a:ea typeface="+mn-ea"/>
          <a:cs typeface="+mn-cs"/>
          <a:sym typeface="Calibri" panose="020F0502020204030204"/>
        </a:defRPr>
      </a:lvl6pPr>
      <a:lvl7pPr marL="0" marR="0" indent="0" algn="r" defTabSz="514350" rtl="0" latinLnBrk="0">
        <a:lnSpc>
          <a:spcPct val="100000"/>
        </a:lnSpc>
        <a:spcBef>
          <a:spcPts val="0"/>
        </a:spcBef>
        <a:spcAft>
          <a:spcPts val="0"/>
        </a:spcAft>
        <a:buClrTx/>
        <a:buSzTx/>
        <a:buFontTx/>
        <a:buNone/>
        <a:defRPr sz="675" b="0" i="0" u="none" strike="noStrike" cap="none" spc="0" baseline="0">
          <a:solidFill>
            <a:schemeClr val="tx1"/>
          </a:solidFill>
          <a:uFillTx/>
          <a:latin typeface="+mn-lt"/>
          <a:ea typeface="+mn-ea"/>
          <a:cs typeface="+mn-cs"/>
          <a:sym typeface="Calibri" panose="020F0502020204030204"/>
        </a:defRPr>
      </a:lvl7pPr>
      <a:lvl8pPr marL="0" marR="0" indent="0" algn="r" defTabSz="514350" rtl="0" latinLnBrk="0">
        <a:lnSpc>
          <a:spcPct val="100000"/>
        </a:lnSpc>
        <a:spcBef>
          <a:spcPts val="0"/>
        </a:spcBef>
        <a:spcAft>
          <a:spcPts val="0"/>
        </a:spcAft>
        <a:buClrTx/>
        <a:buSzTx/>
        <a:buFontTx/>
        <a:buNone/>
        <a:defRPr sz="675" b="0" i="0" u="none" strike="noStrike" cap="none" spc="0" baseline="0">
          <a:solidFill>
            <a:schemeClr val="tx1"/>
          </a:solidFill>
          <a:uFillTx/>
          <a:latin typeface="+mn-lt"/>
          <a:ea typeface="+mn-ea"/>
          <a:cs typeface="+mn-cs"/>
          <a:sym typeface="Calibri" panose="020F0502020204030204"/>
        </a:defRPr>
      </a:lvl8pPr>
      <a:lvl9pPr marL="0" marR="0" indent="0" algn="r" defTabSz="514350" rtl="0" latinLnBrk="0">
        <a:lnSpc>
          <a:spcPct val="100000"/>
        </a:lnSpc>
        <a:spcBef>
          <a:spcPts val="0"/>
        </a:spcBef>
        <a:spcAft>
          <a:spcPts val="0"/>
        </a:spcAft>
        <a:buClrTx/>
        <a:buSzTx/>
        <a:buFontTx/>
        <a:buNone/>
        <a:defRPr sz="675" b="0" i="0" u="none" strike="noStrike" cap="none" spc="0" baseline="0">
          <a:solidFill>
            <a:schemeClr val="tx1"/>
          </a:solidFill>
          <a:uFillTx/>
          <a:latin typeface="+mn-lt"/>
          <a:ea typeface="+mn-ea"/>
          <a:cs typeface="+mn-cs"/>
          <a:sym typeface="Calibri" panose="020F0502020204030204"/>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8810" y="-14494"/>
            <a:ext cx="9277868" cy="6886986"/>
          </a:xfrm>
          <a:prstGeom prst="rect">
            <a:avLst/>
          </a:prstGeom>
        </p:spPr>
      </p:pic>
      <p:pic>
        <p:nvPicPr>
          <p:cNvPr id="3" name="图像" descr="图像"/>
          <p:cNvPicPr>
            <a:picLocks noChangeAspect="1"/>
          </p:cNvPicPr>
          <p:nvPr/>
        </p:nvPicPr>
        <p:blipFill>
          <a:blip r:embed="rId9"/>
          <a:stretch>
            <a:fillRect/>
          </a:stretch>
        </p:blipFill>
        <p:spPr>
          <a:xfrm>
            <a:off x="4479152" y="1084962"/>
            <a:ext cx="4560332" cy="5448441"/>
          </a:xfrm>
          <a:prstGeom prst="rect">
            <a:avLst/>
          </a:prstGeom>
          <a:ln w="12700">
            <a:miter lim="400000"/>
            <a:headEnd/>
            <a:tailEnd/>
          </a:ln>
        </p:spPr>
      </p:pic>
      <p:sp>
        <p:nvSpPr>
          <p:cNvPr id="5" name="标题文本"/>
          <p:cNvSpPr txBox="1">
            <a:spLocks noGrp="1"/>
          </p:cNvSpPr>
          <p:nvPr>
            <p:ph type="title"/>
          </p:nvPr>
        </p:nvSpPr>
        <p:spPr>
          <a:xfrm>
            <a:off x="1370013" y="769938"/>
            <a:ext cx="7315201" cy="1668463"/>
          </a:xfrm>
          <a:prstGeom prst="rect">
            <a:avLst/>
          </a:prstGeom>
          <a:ln w="12700">
            <a:miter lim="400000"/>
          </a:ln>
        </p:spPr>
        <p:txBody>
          <a:bodyPr lIns="45718" tIns="45718" rIns="45718" bIns="45718" anchor="ctr"/>
          <a:lstStyle/>
          <a:p>
            <a:r>
              <a:t>标题文本</a:t>
            </a:r>
          </a:p>
        </p:txBody>
      </p:sp>
      <p:sp>
        <p:nvSpPr>
          <p:cNvPr id="6" name="正文级别 1…"/>
          <p:cNvSpPr txBox="1">
            <a:spLocks noGrp="1"/>
          </p:cNvSpPr>
          <p:nvPr>
            <p:ph type="body" idx="1"/>
          </p:nvPr>
        </p:nvSpPr>
        <p:spPr>
          <a:xfrm>
            <a:off x="5103813" y="2438400"/>
            <a:ext cx="3581401" cy="4419600"/>
          </a:xfrm>
          <a:prstGeom prst="rect">
            <a:avLst/>
          </a:prstGeom>
          <a:ln w="12700">
            <a:miter lim="400000"/>
          </a:ln>
        </p:spPr>
        <p:txBody>
          <a:bodyPr lIns="45718" tIns="45718" rIns="45718" bIns="45718">
            <a:normAutofit/>
          </a:bodyPr>
          <a:lstStyle/>
          <a:p>
            <a:r>
              <a:t>正文级别 1</a:t>
            </a:r>
          </a:p>
          <a:p>
            <a:pPr lvl="1"/>
            <a:r>
              <a:t>正文级别 2</a:t>
            </a:r>
          </a:p>
          <a:p>
            <a:pPr lvl="2"/>
            <a:r>
              <a:t>正文级别 3</a:t>
            </a:r>
          </a:p>
          <a:p>
            <a:pPr lvl="3"/>
            <a:r>
              <a:t>正文级别 4</a:t>
            </a:r>
          </a:p>
          <a:p>
            <a:pPr lvl="4"/>
            <a:r>
              <a:t>正文级别 5</a:t>
            </a:r>
          </a:p>
        </p:txBody>
      </p:sp>
      <p:sp>
        <p:nvSpPr>
          <p:cNvPr id="7" name="幻灯片编号"/>
          <p:cNvSpPr txBox="1">
            <a:spLocks noGrp="1"/>
          </p:cNvSpPr>
          <p:nvPr>
            <p:ph type="sldNum" sz="quarter" idx="2"/>
          </p:nvPr>
        </p:nvSpPr>
        <p:spPr>
          <a:xfrm>
            <a:off x="6326220" y="6240937"/>
            <a:ext cx="226981" cy="230828"/>
          </a:xfrm>
          <a:prstGeom prst="rect">
            <a:avLst/>
          </a:prstGeom>
          <a:ln w="12700">
            <a:miter lim="400000"/>
          </a:ln>
        </p:spPr>
        <p:txBody>
          <a:bodyPr wrap="none" lIns="45718" tIns="45718" rIns="45718" bIns="45718" anchor="ctr">
            <a:spAutoFit/>
          </a:bodyPr>
          <a:lstStyle>
            <a:lvl1pPr algn="r">
              <a:defRPr sz="900">
                <a:latin typeface="+mn-lt"/>
                <a:ea typeface="+mn-ea"/>
                <a:cs typeface="+mn-cs"/>
                <a:sym typeface="Calibri" panose="020F0502020204030204"/>
              </a:defRPr>
            </a:lvl1pPr>
          </a:lstStyle>
          <a:p>
            <a:fld id="{86CB4B4D-7CA3-9044-876B-883B54F8677D}" type="slidenum">
              <a:rPr/>
              <a:t>‹#›</a:t>
            </a:fld>
            <a:endParaRPr/>
          </a:p>
        </p:txBody>
      </p:sp>
      <p:pic>
        <p:nvPicPr>
          <p:cNvPr id="9" name="图片 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92807" y="212435"/>
            <a:ext cx="407848" cy="557503"/>
          </a:xfrm>
          <a:prstGeom prst="rect">
            <a:avLst/>
          </a:prstGeom>
        </p:spPr>
      </p:pic>
      <p:pic>
        <p:nvPicPr>
          <p:cNvPr id="10" name="图片 9"/>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62733" y="210121"/>
            <a:ext cx="432456" cy="559816"/>
          </a:xfrm>
          <a:prstGeom prst="rect">
            <a:avLst/>
          </a:prstGeom>
        </p:spPr>
      </p:pic>
      <p:sp>
        <p:nvSpPr>
          <p:cNvPr id="2" name="矩形 1"/>
          <p:cNvSpPr/>
          <p:nvPr userDrawn="1"/>
        </p:nvSpPr>
        <p:spPr>
          <a:xfrm>
            <a:off x="726853" y="351530"/>
            <a:ext cx="34289" cy="276997"/>
          </a:xfrm>
          <a:prstGeom prst="rect">
            <a:avLst/>
          </a:prstGeom>
          <a:solidFill>
            <a:schemeClr val="tx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marL="0" marR="0" indent="0" algn="l" defTabSz="685800" rtl="0" fontAlgn="auto" latinLnBrk="0" hangingPunct="0">
              <a:lnSpc>
                <a:spcPct val="100000"/>
              </a:lnSpc>
              <a:spcBef>
                <a:spcPts val="0"/>
              </a:spcBef>
              <a:spcAft>
                <a:spcPts val="0"/>
              </a:spcAft>
              <a:buClrTx/>
              <a:buSzTx/>
              <a:buFontTx/>
              <a:buNone/>
            </a:pPr>
            <a:endParaRPr kumimoji="0" lang="zh-CN" altLang="en-US" sz="1350" b="0" i="0" u="none" strike="noStrike" cap="none" spc="0" normalizeH="0" baseline="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2332320565"/>
      </p:ext>
    </p:extLst>
  </p:cSld>
  <p:clrMap bg1="lt1" tx1="dk1" bg2="lt2" tx2="dk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Lst>
  <p:transition spd="med"/>
  <p:txStyles>
    <p:titleStyle>
      <a:lvl1pPr marL="0" marR="0" indent="0" algn="l" defTabSz="325120" rtl="0" latinLnBrk="0">
        <a:lnSpc>
          <a:spcPct val="90000"/>
        </a:lnSpc>
        <a:spcBef>
          <a:spcPts val="0"/>
        </a:spcBef>
        <a:spcAft>
          <a:spcPts val="0"/>
        </a:spcAft>
        <a:buClrTx/>
        <a:buSzTx/>
        <a:buFontTx/>
        <a:buNone/>
        <a:defRPr sz="1500" b="0" i="0" u="none" strike="noStrike" cap="none" spc="0" baseline="0">
          <a:solidFill>
            <a:srgbClr val="000000"/>
          </a:solidFill>
          <a:uFillTx/>
          <a:latin typeface="+mn-lt"/>
          <a:ea typeface="+mn-ea"/>
          <a:cs typeface="+mn-cs"/>
          <a:sym typeface="Calibri" panose="020F0502020204030204"/>
        </a:defRPr>
      </a:lvl1pPr>
      <a:lvl2pPr marL="0" marR="0" indent="0" algn="l" defTabSz="325120" rtl="0" latinLnBrk="0">
        <a:lnSpc>
          <a:spcPct val="90000"/>
        </a:lnSpc>
        <a:spcBef>
          <a:spcPts val="0"/>
        </a:spcBef>
        <a:spcAft>
          <a:spcPts val="0"/>
        </a:spcAft>
        <a:buClrTx/>
        <a:buSzTx/>
        <a:buFontTx/>
        <a:buNone/>
        <a:defRPr sz="1500" b="0" i="0" u="none" strike="noStrike" cap="none" spc="0" baseline="0">
          <a:solidFill>
            <a:srgbClr val="000000"/>
          </a:solidFill>
          <a:uFillTx/>
          <a:latin typeface="+mn-lt"/>
          <a:ea typeface="+mn-ea"/>
          <a:cs typeface="+mn-cs"/>
          <a:sym typeface="Calibri" panose="020F0502020204030204"/>
        </a:defRPr>
      </a:lvl2pPr>
      <a:lvl3pPr marL="0" marR="0" indent="0" algn="l" defTabSz="325120" rtl="0" latinLnBrk="0">
        <a:lnSpc>
          <a:spcPct val="90000"/>
        </a:lnSpc>
        <a:spcBef>
          <a:spcPts val="0"/>
        </a:spcBef>
        <a:spcAft>
          <a:spcPts val="0"/>
        </a:spcAft>
        <a:buClrTx/>
        <a:buSzTx/>
        <a:buFontTx/>
        <a:buNone/>
        <a:defRPr sz="1500" b="0" i="0" u="none" strike="noStrike" cap="none" spc="0" baseline="0">
          <a:solidFill>
            <a:srgbClr val="000000"/>
          </a:solidFill>
          <a:uFillTx/>
          <a:latin typeface="+mn-lt"/>
          <a:ea typeface="+mn-ea"/>
          <a:cs typeface="+mn-cs"/>
          <a:sym typeface="Calibri" panose="020F0502020204030204"/>
        </a:defRPr>
      </a:lvl3pPr>
      <a:lvl4pPr marL="0" marR="0" indent="0" algn="l" defTabSz="325120" rtl="0" latinLnBrk="0">
        <a:lnSpc>
          <a:spcPct val="90000"/>
        </a:lnSpc>
        <a:spcBef>
          <a:spcPts val="0"/>
        </a:spcBef>
        <a:spcAft>
          <a:spcPts val="0"/>
        </a:spcAft>
        <a:buClrTx/>
        <a:buSzTx/>
        <a:buFontTx/>
        <a:buNone/>
        <a:defRPr sz="1500" b="0" i="0" u="none" strike="noStrike" cap="none" spc="0" baseline="0">
          <a:solidFill>
            <a:srgbClr val="000000"/>
          </a:solidFill>
          <a:uFillTx/>
          <a:latin typeface="+mn-lt"/>
          <a:ea typeface="+mn-ea"/>
          <a:cs typeface="+mn-cs"/>
          <a:sym typeface="Calibri" panose="020F0502020204030204"/>
        </a:defRPr>
      </a:lvl4pPr>
      <a:lvl5pPr marL="0" marR="0" indent="0" algn="l" defTabSz="325120" rtl="0" latinLnBrk="0">
        <a:lnSpc>
          <a:spcPct val="90000"/>
        </a:lnSpc>
        <a:spcBef>
          <a:spcPts val="0"/>
        </a:spcBef>
        <a:spcAft>
          <a:spcPts val="0"/>
        </a:spcAft>
        <a:buClrTx/>
        <a:buSzTx/>
        <a:buFontTx/>
        <a:buNone/>
        <a:defRPr sz="1500" b="0" i="0" u="none" strike="noStrike" cap="none" spc="0" baseline="0">
          <a:solidFill>
            <a:srgbClr val="000000"/>
          </a:solidFill>
          <a:uFillTx/>
          <a:latin typeface="+mn-lt"/>
          <a:ea typeface="+mn-ea"/>
          <a:cs typeface="+mn-cs"/>
          <a:sym typeface="Calibri" panose="020F0502020204030204"/>
        </a:defRPr>
      </a:lvl5pPr>
      <a:lvl6pPr marL="0" marR="0" indent="0" algn="l" defTabSz="325120" rtl="0" latinLnBrk="0">
        <a:lnSpc>
          <a:spcPct val="90000"/>
        </a:lnSpc>
        <a:spcBef>
          <a:spcPts val="0"/>
        </a:spcBef>
        <a:spcAft>
          <a:spcPts val="0"/>
        </a:spcAft>
        <a:buClrTx/>
        <a:buSzTx/>
        <a:buFontTx/>
        <a:buNone/>
        <a:defRPr sz="1500" b="0" i="0" u="none" strike="noStrike" cap="none" spc="0" baseline="0">
          <a:solidFill>
            <a:srgbClr val="000000"/>
          </a:solidFill>
          <a:uFillTx/>
          <a:latin typeface="+mn-lt"/>
          <a:ea typeface="+mn-ea"/>
          <a:cs typeface="+mn-cs"/>
          <a:sym typeface="Calibri" panose="020F0502020204030204"/>
        </a:defRPr>
      </a:lvl6pPr>
      <a:lvl7pPr marL="0" marR="0" indent="0" algn="l" defTabSz="325120" rtl="0" latinLnBrk="0">
        <a:lnSpc>
          <a:spcPct val="90000"/>
        </a:lnSpc>
        <a:spcBef>
          <a:spcPts val="0"/>
        </a:spcBef>
        <a:spcAft>
          <a:spcPts val="0"/>
        </a:spcAft>
        <a:buClrTx/>
        <a:buSzTx/>
        <a:buFontTx/>
        <a:buNone/>
        <a:defRPr sz="1500" b="0" i="0" u="none" strike="noStrike" cap="none" spc="0" baseline="0">
          <a:solidFill>
            <a:srgbClr val="000000"/>
          </a:solidFill>
          <a:uFillTx/>
          <a:latin typeface="+mn-lt"/>
          <a:ea typeface="+mn-ea"/>
          <a:cs typeface="+mn-cs"/>
          <a:sym typeface="Calibri" panose="020F0502020204030204"/>
        </a:defRPr>
      </a:lvl7pPr>
      <a:lvl8pPr marL="0" marR="0" indent="0" algn="l" defTabSz="325120" rtl="0" latinLnBrk="0">
        <a:lnSpc>
          <a:spcPct val="90000"/>
        </a:lnSpc>
        <a:spcBef>
          <a:spcPts val="0"/>
        </a:spcBef>
        <a:spcAft>
          <a:spcPts val="0"/>
        </a:spcAft>
        <a:buClrTx/>
        <a:buSzTx/>
        <a:buFontTx/>
        <a:buNone/>
        <a:defRPr sz="1500" b="0" i="0" u="none" strike="noStrike" cap="none" spc="0" baseline="0">
          <a:solidFill>
            <a:srgbClr val="000000"/>
          </a:solidFill>
          <a:uFillTx/>
          <a:latin typeface="+mn-lt"/>
          <a:ea typeface="+mn-ea"/>
          <a:cs typeface="+mn-cs"/>
          <a:sym typeface="Calibri" panose="020F0502020204030204"/>
        </a:defRPr>
      </a:lvl8pPr>
      <a:lvl9pPr marL="0" marR="0" indent="0" algn="l" defTabSz="325120" rtl="0" latinLnBrk="0">
        <a:lnSpc>
          <a:spcPct val="90000"/>
        </a:lnSpc>
        <a:spcBef>
          <a:spcPts val="0"/>
        </a:spcBef>
        <a:spcAft>
          <a:spcPts val="0"/>
        </a:spcAft>
        <a:buClrTx/>
        <a:buSzTx/>
        <a:buFontTx/>
        <a:buNone/>
        <a:defRPr sz="1500" b="0" i="0" u="none" strike="noStrike" cap="none" spc="0" baseline="0">
          <a:solidFill>
            <a:srgbClr val="000000"/>
          </a:solidFill>
          <a:uFillTx/>
          <a:latin typeface="+mn-lt"/>
          <a:ea typeface="+mn-ea"/>
          <a:cs typeface="+mn-cs"/>
          <a:sym typeface="Calibri" panose="020F0502020204030204"/>
        </a:defRPr>
      </a:lvl9pPr>
    </p:titleStyle>
    <p:bodyStyle>
      <a:lvl1pPr marL="0" marR="0" indent="0" algn="ctr" defTabSz="325120" rtl="0" latinLnBrk="0">
        <a:lnSpc>
          <a:spcPts val="900"/>
        </a:lnSpc>
        <a:spcBef>
          <a:spcPts val="300"/>
        </a:spcBef>
        <a:spcAft>
          <a:spcPts val="0"/>
        </a:spcAft>
        <a:buClrTx/>
        <a:buSzTx/>
        <a:buFontTx/>
        <a:buNone/>
        <a:defRPr sz="12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1pPr>
      <a:lvl2pPr marL="280670" marR="0" indent="-118110" algn="ctr" defTabSz="325120" rtl="0" latinLnBrk="0">
        <a:lnSpc>
          <a:spcPts val="900"/>
        </a:lnSpc>
        <a:spcBef>
          <a:spcPts val="300"/>
        </a:spcBef>
        <a:spcAft>
          <a:spcPts val="0"/>
        </a:spcAft>
        <a:buClrTx/>
        <a:buSzPct val="100000"/>
        <a:buFontTx/>
        <a:buChar char="•"/>
        <a:defRPr sz="12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2pPr>
      <a:lvl3pPr marL="469900" marR="0" indent="-144780" algn="ctr" defTabSz="325120" rtl="0" latinLnBrk="0">
        <a:lnSpc>
          <a:spcPts val="900"/>
        </a:lnSpc>
        <a:spcBef>
          <a:spcPts val="300"/>
        </a:spcBef>
        <a:spcAft>
          <a:spcPts val="0"/>
        </a:spcAft>
        <a:buClrTx/>
        <a:buSzPct val="100000"/>
        <a:buFontTx/>
        <a:buChar char="•"/>
        <a:defRPr sz="12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3pPr>
      <a:lvl4pPr marL="650240" marR="0" indent="-162560" algn="ctr" defTabSz="325120" rtl="0" latinLnBrk="0">
        <a:lnSpc>
          <a:spcPts val="900"/>
        </a:lnSpc>
        <a:spcBef>
          <a:spcPts val="300"/>
        </a:spcBef>
        <a:spcAft>
          <a:spcPts val="0"/>
        </a:spcAft>
        <a:buClrTx/>
        <a:buSzPct val="100000"/>
        <a:buFontTx/>
        <a:buChar char="•"/>
        <a:defRPr sz="12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4pPr>
      <a:lvl5pPr marL="812800" marR="0" indent="-162560" algn="ctr" defTabSz="325120" rtl="0" latinLnBrk="0">
        <a:lnSpc>
          <a:spcPts val="900"/>
        </a:lnSpc>
        <a:spcBef>
          <a:spcPts val="300"/>
        </a:spcBef>
        <a:spcAft>
          <a:spcPts val="0"/>
        </a:spcAft>
        <a:buClrTx/>
        <a:buSzPct val="100000"/>
        <a:buFontTx/>
        <a:buChar char="•"/>
        <a:defRPr sz="12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5pPr>
      <a:lvl6pPr marL="975360" marR="0" indent="-162560" algn="ctr" defTabSz="325120" rtl="0" latinLnBrk="0">
        <a:lnSpc>
          <a:spcPts val="900"/>
        </a:lnSpc>
        <a:spcBef>
          <a:spcPts val="300"/>
        </a:spcBef>
        <a:spcAft>
          <a:spcPts val="0"/>
        </a:spcAft>
        <a:buClrTx/>
        <a:buSzPct val="100000"/>
        <a:buFontTx/>
        <a:buChar char="•"/>
        <a:defRPr sz="12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6pPr>
      <a:lvl7pPr marL="1138555" marR="0" indent="-162560" algn="ctr" defTabSz="325120" rtl="0" latinLnBrk="0">
        <a:lnSpc>
          <a:spcPts val="900"/>
        </a:lnSpc>
        <a:spcBef>
          <a:spcPts val="300"/>
        </a:spcBef>
        <a:spcAft>
          <a:spcPts val="0"/>
        </a:spcAft>
        <a:buClrTx/>
        <a:buSzPct val="100000"/>
        <a:buFontTx/>
        <a:buChar char="•"/>
        <a:defRPr sz="12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7pPr>
      <a:lvl8pPr marL="1301115" marR="0" indent="-162560" algn="ctr" defTabSz="325120" rtl="0" latinLnBrk="0">
        <a:lnSpc>
          <a:spcPts val="900"/>
        </a:lnSpc>
        <a:spcBef>
          <a:spcPts val="300"/>
        </a:spcBef>
        <a:spcAft>
          <a:spcPts val="0"/>
        </a:spcAft>
        <a:buClrTx/>
        <a:buSzPct val="100000"/>
        <a:buFontTx/>
        <a:buChar char="•"/>
        <a:defRPr sz="12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8pPr>
      <a:lvl9pPr marL="1463675" marR="0" indent="-162560" algn="ctr" defTabSz="325120" rtl="0" latinLnBrk="0">
        <a:lnSpc>
          <a:spcPts val="900"/>
        </a:lnSpc>
        <a:spcBef>
          <a:spcPts val="300"/>
        </a:spcBef>
        <a:spcAft>
          <a:spcPts val="0"/>
        </a:spcAft>
        <a:buClrTx/>
        <a:buSzPct val="100000"/>
        <a:buFontTx/>
        <a:buChar char="•"/>
        <a:defRPr sz="1200" b="1" i="0" u="none" strike="noStrike" cap="none" spc="0" baseline="0">
          <a:solidFill>
            <a:srgbClr val="FFFFFF"/>
          </a:solidFill>
          <a:uFillTx/>
          <a:latin typeface="Arial" panose="020B0604020202020204"/>
          <a:ea typeface="Arial" panose="020B0604020202020204"/>
          <a:cs typeface="Arial" panose="020B0604020202020204"/>
          <a:sym typeface="Arial" panose="020B0604020202020204"/>
        </a:defRPr>
      </a:lvl9pPr>
    </p:bodyStyle>
    <p:otherStyle>
      <a:lvl1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1pPr>
      <a:lvl2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2pPr>
      <a:lvl3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3pPr>
      <a:lvl4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4pPr>
      <a:lvl5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5pPr>
      <a:lvl6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6pPr>
      <a:lvl7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7pPr>
      <a:lvl8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8pPr>
      <a:lvl9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defRPr>
            </a:lvl1pPr>
          </a:lstStyle>
          <a:p>
            <a:fld id="{760FBDFE-C587-4B4C-A407-44438C67B59E}" type="datetimeFigureOut">
              <a:rPr lang="zh-CN" altLang="en-US" smtClean="0"/>
              <a:t>2026/5/12</a:t>
            </a:fld>
            <a:endParaRPr lang="zh-CN" altLang="en-US"/>
          </a:p>
        </p:txBody>
      </p:sp>
      <p:sp>
        <p:nvSpPr>
          <p:cNvPr id="5" name="页脚占位符 4"/>
          <p:cNvSpPr>
            <a:spLocks noGrp="1"/>
          </p:cNvSpPr>
          <p:nvPr>
            <p:ph type="ftr" sz="quarter" idx="3"/>
            <p:custDataLst>
              <p:tags r:id="rId17"/>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extLst>
      <p:ext uri="{BB962C8B-B14F-4D97-AF65-F5344CB8AC3E}">
        <p14:creationId xmlns:p14="http://schemas.microsoft.com/office/powerpoint/2010/main" val="3053749594"/>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Lst>
  <p:txStyles>
    <p:titleStyle>
      <a:lvl1pPr algn="l" defTabSz="685800" rtl="0" eaLnBrk="1" fontAlgn="auto" latinLnBrk="0" hangingPunct="1">
        <a:lnSpc>
          <a:spcPct val="100000"/>
        </a:lnSpc>
        <a:spcBef>
          <a:spcPct val="0"/>
        </a:spcBef>
        <a:buNone/>
        <a:defRPr sz="2700" b="0" u="none" strike="noStrike" kern="1200" cap="none" spc="225" normalizeH="0" baseline="0">
          <a:solidFill>
            <a:schemeClr val="tx1">
              <a:lumMod val="85000"/>
              <a:lumOff val="15000"/>
            </a:schemeClr>
          </a:solidFill>
          <a:uFillTx/>
          <a:latin typeface="+mj-ea"/>
          <a:ea typeface="+mj-ea"/>
          <a:cs typeface="+mj-cs"/>
        </a:defRPr>
      </a:lvl1pPr>
    </p:titleStyle>
    <p:bodyStyle>
      <a:lvl1pPr marL="171450" indent="-171450" algn="l" defTabSz="685800" rtl="0" eaLnBrk="1" fontAlgn="auto" latinLnBrk="0" hangingPunct="1">
        <a:lnSpc>
          <a:spcPct val="130000"/>
        </a:lnSpc>
        <a:spcBef>
          <a:spcPts val="0"/>
        </a:spcBef>
        <a:spcAft>
          <a:spcPts val="750"/>
        </a:spcAft>
        <a:buFont typeface="Arial" panose="020B0604020202090204" pitchFamily="34" charset="0"/>
        <a:buChar char="●"/>
        <a:defRPr sz="1350" u="none" strike="noStrike" kern="1200" cap="none" spc="113" normalizeH="0" baseline="0">
          <a:solidFill>
            <a:schemeClr val="tx1">
              <a:lumMod val="65000"/>
              <a:lumOff val="35000"/>
            </a:schemeClr>
          </a:solidFill>
          <a:uFillTx/>
          <a:latin typeface="+mn-lt"/>
          <a:ea typeface="+mn-ea"/>
          <a:cs typeface="+mn-cs"/>
        </a:defRPr>
      </a:lvl1pPr>
      <a:lvl2pPr marL="514350" indent="-171450" algn="l" defTabSz="685800" rtl="0" eaLnBrk="1" fontAlgn="auto" latinLnBrk="0" hangingPunct="1">
        <a:lnSpc>
          <a:spcPct val="120000"/>
        </a:lnSpc>
        <a:spcBef>
          <a:spcPts val="0"/>
        </a:spcBef>
        <a:spcAft>
          <a:spcPts val="450"/>
        </a:spcAft>
        <a:buFont typeface="Arial" panose="020B0604020202090204" pitchFamily="34" charset="0"/>
        <a:buChar char="●"/>
        <a:tabLst>
          <a:tab pos="1207294" algn="l"/>
          <a:tab pos="1207294" algn="l"/>
          <a:tab pos="1207294" algn="l"/>
          <a:tab pos="1207294" algn="l"/>
        </a:tabLst>
        <a:defRPr sz="1200" u="none" strike="noStrike" kern="1200" cap="none" spc="113" normalizeH="0" baseline="0">
          <a:solidFill>
            <a:schemeClr val="tx1">
              <a:lumMod val="65000"/>
              <a:lumOff val="35000"/>
            </a:schemeClr>
          </a:solidFill>
          <a:uFillTx/>
          <a:latin typeface="+mn-lt"/>
          <a:ea typeface="+mn-ea"/>
          <a:cs typeface="+mn-cs"/>
        </a:defRPr>
      </a:lvl2pPr>
      <a:lvl3pPr marL="857250" indent="-171450" algn="l" defTabSz="685800" rtl="0" eaLnBrk="1" fontAlgn="auto" latinLnBrk="0" hangingPunct="1">
        <a:lnSpc>
          <a:spcPct val="120000"/>
        </a:lnSpc>
        <a:spcBef>
          <a:spcPts val="0"/>
        </a:spcBef>
        <a:spcAft>
          <a:spcPts val="450"/>
        </a:spcAft>
        <a:buFont typeface="Arial" panose="020B0604020202090204" pitchFamily="34" charset="0"/>
        <a:buChar char="●"/>
        <a:defRPr sz="1200" u="none" strike="noStrike" kern="1200" cap="none" spc="113" normalizeH="0" baseline="0">
          <a:solidFill>
            <a:schemeClr val="tx1">
              <a:lumMod val="65000"/>
              <a:lumOff val="35000"/>
            </a:schemeClr>
          </a:solidFill>
          <a:uFillTx/>
          <a:latin typeface="+mn-lt"/>
          <a:ea typeface="+mn-ea"/>
          <a:cs typeface="+mn-cs"/>
        </a:defRPr>
      </a:lvl3pPr>
      <a:lvl4pPr marL="1200150" indent="-171450" algn="l" defTabSz="685800" rtl="0" eaLnBrk="1" fontAlgn="auto" latinLnBrk="0" hangingPunct="1">
        <a:lnSpc>
          <a:spcPct val="120000"/>
        </a:lnSpc>
        <a:spcBef>
          <a:spcPts val="0"/>
        </a:spcBef>
        <a:spcAft>
          <a:spcPts val="225"/>
        </a:spcAft>
        <a:buFont typeface="Wingdings" panose="05000000000000000000" charset="0"/>
        <a:buChar char=""/>
        <a:defRPr sz="1050" u="none" strike="noStrike" kern="1200" cap="none" spc="113" normalizeH="0" baseline="0">
          <a:solidFill>
            <a:schemeClr val="tx1">
              <a:lumMod val="65000"/>
              <a:lumOff val="35000"/>
            </a:schemeClr>
          </a:solidFill>
          <a:uFillTx/>
          <a:latin typeface="+mn-lt"/>
          <a:ea typeface="+mn-ea"/>
          <a:cs typeface="+mn-cs"/>
        </a:defRPr>
      </a:lvl4pPr>
      <a:lvl5pPr marL="1543050" indent="-171450" algn="l" defTabSz="685800" rtl="0" eaLnBrk="1" fontAlgn="auto" latinLnBrk="0" hangingPunct="1">
        <a:lnSpc>
          <a:spcPct val="120000"/>
        </a:lnSpc>
        <a:spcBef>
          <a:spcPts val="0"/>
        </a:spcBef>
        <a:spcAft>
          <a:spcPts val="225"/>
        </a:spcAft>
        <a:buFont typeface="Arial" panose="020B0604020202090204" pitchFamily="34" charset="0"/>
        <a:buChar char="•"/>
        <a:defRPr sz="1050" u="none" strike="noStrike" kern="1200" cap="none" spc="113" normalizeH="0" baseline="0">
          <a:solidFill>
            <a:schemeClr val="tx1">
              <a:lumMod val="65000"/>
              <a:lumOff val="35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502413" y="432000"/>
            <a:ext cx="8139178" cy="648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502413" y="1296000"/>
            <a:ext cx="8139178" cy="504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59807" y="6349833"/>
            <a:ext cx="2025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2026/5/12</a:t>
            </a:fld>
            <a:endParaRPr lang="zh-CN" altLang="en-US"/>
          </a:p>
        </p:txBody>
      </p:sp>
      <p:sp>
        <p:nvSpPr>
          <p:cNvPr id="5" name="页脚占位符 4"/>
          <p:cNvSpPr>
            <a:spLocks noGrp="1"/>
          </p:cNvSpPr>
          <p:nvPr>
            <p:ph type="ftr" sz="quarter" idx="3"/>
            <p:custDataLst>
              <p:tags r:id="rId16"/>
            </p:custDataLst>
          </p:nvPr>
        </p:nvSpPr>
        <p:spPr>
          <a:xfrm>
            <a:off x="3087000" y="6349833"/>
            <a:ext cx="297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457950" y="6349833"/>
            <a:ext cx="2025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7" name="Text Placeholder 2"/>
          <p:cNvSpPr>
            <a:spLocks noGrp="1" noChangeArrowheads="1"/>
          </p:cNvSpPr>
          <p:nvPr>
            <p:ph type="body" idx="9"/>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fld id="{9CD92E8D-90F3-40A8-9206-02A26ACB89FA}" type="datetime1">
              <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rPr>
              <a:t>2026/5/12</a:t>
            </a:fld>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Arial" panose="020B0604020202020204"/>
              <a:ea typeface="微软雅黑" panose="020B0503020204020204" pitchFamily="34" charset="-122"/>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marL="0" marR="0" lvl="0" indent="0" algn="r" defTabSz="457200" rtl="0" eaLnBrk="1" fontAlgn="base" latinLnBrk="0" hangingPunct="1">
              <a:lnSpc>
                <a:spcPct val="100000"/>
              </a:lnSpc>
              <a:spcBef>
                <a:spcPct val="0"/>
              </a:spcBef>
              <a:spcAft>
                <a:spcPct val="0"/>
              </a:spcAft>
              <a:buClrTx/>
              <a:buSzTx/>
              <a:buFontTx/>
              <a:buNone/>
              <a:defRPr/>
            </a:pPr>
            <a:fld id="{B8EEED43-2827-4C14-9AC4-1E8C09D3BAEA}"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 id="2147483807" r:id="rId12"/>
    <p:sldLayoutId id="2147483808" r:id="rId13"/>
    <p:sldLayoutId id="2147483809" r:id="rId14"/>
    <p:sldLayoutId id="2147483810" r:id="rId1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1027" name="Text Placeholder 2"/>
          <p:cNvSpPr>
            <a:spLocks noGrp="1" noChangeArrowheads="1"/>
          </p:cNvSpPr>
          <p:nvPr>
            <p:ph type="body" idx="9"/>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42EF1C6-54C6-4263-B88E-3085EDBBB06E}" type="datetime1">
              <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rPr>
              <a:pPr marL="0" marR="0" lvl="0" indent="0" algn="l" defTabSz="457200" rtl="0" eaLnBrk="1" fontAlgn="auto" latinLnBrk="0" hangingPunct="1">
                <a:lnSpc>
                  <a:spcPct val="100000"/>
                </a:lnSpc>
                <a:spcBef>
                  <a:spcPts val="0"/>
                </a:spcBef>
                <a:spcAft>
                  <a:spcPts val="0"/>
                </a:spcAft>
                <a:buClrTx/>
                <a:buSzTx/>
                <a:buFontTx/>
                <a:buNone/>
                <a:tabLst/>
                <a:defRPr/>
              </a:pPr>
              <a:t>2026/5/12</a:t>
            </a:fld>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00000">
                  <a:tint val="75000"/>
                </a:srgbClr>
              </a:solidFill>
              <a:effectLst/>
              <a:uLnTx/>
              <a:uFillTx/>
              <a:latin typeface="Arial"/>
              <a:ea typeface="Microsoft YaHei"/>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AC3423D1-BF1A-44B7-912D-D31F202FEDF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321442762"/>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 id="2147483848" r:id="rId13"/>
    <p:sldLayoutId id="2147483849" r:id="rId14"/>
    <p:sldLayoutId id="2147483850" r:id="rId1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1218D25-EC0E-4B38-91F8-FFCB21CEDC77}" type="datetime1">
              <a:rPr lang="zh-CN" altLang="en-US"/>
              <a:t>2026/5/12</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ABB238B2-32C3-4C55-8F8C-FA973C0786F1}" type="slidenum">
              <a:rPr lang="zh-CN" altLang="en-US"/>
              <a:t>‹#›</a:t>
            </a:fld>
            <a:endParaRPr lang="zh-CN" altLang="en-US"/>
          </a:p>
        </p:txBody>
      </p:sp>
      <p:sp>
        <p:nvSpPr>
          <p:cNvPr id="3" name="Date Placeholder 2"/>
          <p:cNvSpPr>
            <a:spLocks noGrp="1"/>
          </p:cNvSpPr>
          <p:nvPr userDrawn="1"/>
        </p:nvSpPr>
        <p:spPr>
          <a:xfrm>
            <a:off x="755650" y="6483350"/>
            <a:ext cx="2057400" cy="365125"/>
          </a:xfrm>
          <a:prstGeom prst="rect">
            <a:avLst/>
          </a:prstGeom>
        </p:spPr>
        <p:txBody>
          <a:bodyPr vert="horz" lIns="91440" tIns="45720" rIns="91440" bIns="45720" rtlCol="0" anchor="ctr"/>
          <a:lstStyle>
            <a:lvl1pPr>
              <a:defRPr/>
            </a:lvl1pPr>
          </a:lstStyle>
          <a:p>
            <a:pPr>
              <a:defRPr/>
            </a:pPr>
            <a:fld id="{5FCBE780-20EE-4E13-AACF-C237888B4857}" type="datetime1">
              <a:rPr lang="zh-CN" altLang="en-US"/>
              <a:t>2026/5/12</a:t>
            </a:fld>
            <a:endParaRPr lang="zh-CN" altLang="en-US"/>
          </a:p>
        </p:txBody>
      </p:sp>
      <p:sp>
        <p:nvSpPr>
          <p:cNvPr id="8" name="Slide Number Placeholder 4"/>
          <p:cNvSpPr>
            <a:spLocks noGrp="1"/>
          </p:cNvSpPr>
          <p:nvPr userDrawn="1"/>
        </p:nvSpPr>
        <p:spPr>
          <a:xfrm>
            <a:off x="6584950" y="6483350"/>
            <a:ext cx="2057400" cy="365125"/>
          </a:xfrm>
          <a:prstGeom prst="rect">
            <a:avLst/>
          </a:prstGeom>
        </p:spPr>
        <p:txBody>
          <a:bodyPr vert="horz" wrap="square" lIns="91440" tIns="45720" rIns="91440" bIns="45720" numCol="1" anchor="ctr" anchorCtr="0" compatLnSpc="1"/>
          <a:lstStyle>
            <a:lvl1pPr>
              <a:defRPr/>
            </a:lvl1pPr>
          </a:lstStyle>
          <a:p>
            <a:pPr>
              <a:defRPr/>
            </a:pPr>
            <a:fld id="{6938E8D1-1B8E-46A5-AF5E-3DCB25131EE5}" type="slidenum">
              <a:rPr lang="zh-CN" altLang="en-US"/>
              <a:t>‹#›</a:t>
            </a:fld>
            <a:endParaRPr lang="zh-CN" altLang="en-US"/>
          </a:p>
        </p:txBody>
      </p:sp>
      <p:sp>
        <p:nvSpPr>
          <p:cNvPr id="27" name="矩形 26"/>
          <p:cNvSpPr/>
          <p:nvPr userDrawn="1"/>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eaLnBrk="1" fontAlgn="auto" hangingPunct="1">
              <a:spcBef>
                <a:spcPts val="0"/>
              </a:spcBef>
              <a:spcAft>
                <a:spcPts val="0"/>
              </a:spcAft>
              <a:buClr>
                <a:srgbClr val="000000"/>
              </a:buClr>
              <a:buSzPct val="100000"/>
              <a:buFont typeface="Times New Roman" panose="02020603050405020304" pitchFamily="18" charset="0"/>
              <a:buNone/>
              <a:defRPr/>
            </a:pPr>
            <a:endParaRPr lang="zh-CN" altLang="en-US">
              <a:solidFill>
                <a:srgbClr val="000000"/>
              </a:solidFill>
              <a:latin typeface="+mn-lt"/>
              <a:ea typeface="+mn-ea"/>
            </a:endParaRPr>
          </a:p>
        </p:txBody>
      </p:sp>
      <p:sp>
        <p:nvSpPr>
          <p:cNvPr id="28" name="矩形 27"/>
          <p:cNvSpPr/>
          <p:nvPr userDrawn="1"/>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dirty="0">
              <a:solidFill>
                <a:srgbClr val="FFFFFF"/>
              </a:solidFill>
              <a:ea typeface="宋体" panose="02010600030101010101" pitchFamily="2" charset="-122"/>
            </a:endParaRPr>
          </a:p>
        </p:txBody>
      </p:sp>
      <p:grpSp>
        <p:nvGrpSpPr>
          <p:cNvPr id="21512" name="组合 36866"/>
          <p:cNvGrpSpPr/>
          <p:nvPr userDrawn="1"/>
        </p:nvGrpSpPr>
        <p:grpSpPr bwMode="auto">
          <a:xfrm>
            <a:off x="107950" y="200025"/>
            <a:ext cx="938213" cy="357188"/>
            <a:chOff x="-74942" y="0"/>
            <a:chExt cx="801357" cy="438150"/>
          </a:xfrm>
        </p:grpSpPr>
        <p:sp>
          <p:nvSpPr>
            <p:cNvPr id="21517"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endParaRPr lang="zh-CN" altLang="en-US" sz="2800">
                <a:solidFill>
                  <a:srgbClr val="000000"/>
                </a:solidFill>
                <a:latin typeface="Calibri" panose="020F0502020204030204" pitchFamily="34" charset="0"/>
                <a:ea typeface="宋体" panose="02010600030101010101" pitchFamily="2" charset="-122"/>
              </a:endParaRPr>
            </a:p>
          </p:txBody>
        </p:sp>
        <p:sp>
          <p:nvSpPr>
            <p:cNvPr id="86" name="燕尾形 5"/>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algn="ctr" defTabSz="914400">
                <a:defRPr/>
              </a:pPr>
              <a:endParaRPr lang="zh-CN" altLang="en-US" sz="2800" dirty="0">
                <a:solidFill>
                  <a:srgbClr val="000000"/>
                </a:solidFill>
                <a:latin typeface="Calibri" panose="020F0502020204030204" pitchFamily="34" charset="0"/>
                <a:ea typeface="宋体" panose="02010600030101010101" pitchFamily="2" charset="-122"/>
              </a:endParaRPr>
            </a:p>
          </p:txBody>
        </p:sp>
      </p:grpSp>
      <p:sp>
        <p:nvSpPr>
          <p:cNvPr id="10" name="Slide Number Placeholder 5"/>
          <p:cNvSpPr>
            <a:spLocks noGrp="1"/>
          </p:cNvSpPr>
          <p:nvPr userDrawn="1"/>
        </p:nvSpPr>
        <p:spPr>
          <a:xfrm>
            <a:off x="6915785" y="6390005"/>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ABB238B2-32C3-4C55-8F8C-FA973C0786F1}" type="slidenum">
              <a:rPr lang="zh-CN" altLang="en-US" b="1">
                <a:solidFill>
                  <a:schemeClr val="bg1"/>
                </a:solidFill>
                <a:latin typeface="Times New Roman" panose="02020603050405020304" pitchFamily="18" charset="0"/>
                <a:cs typeface="Times New Roman" panose="02020603050405020304" pitchFamily="18" charset="0"/>
              </a:rPr>
              <a:t>‹#›</a:t>
            </a:fld>
            <a:endParaRPr lang="zh-CN" altLang="en-US" b="1">
              <a:solidFill>
                <a:schemeClr val="bg1"/>
              </a:solidFill>
              <a:latin typeface="Times New Roman" panose="02020603050405020304" pitchFamily="18" charset="0"/>
              <a:cs typeface="Times New Roman" panose="02020603050405020304" pitchFamily="18" charset="0"/>
            </a:endParaRPr>
          </a:p>
        </p:txBody>
      </p:sp>
      <p:sp>
        <p:nvSpPr>
          <p:cNvPr id="11" name="文本框 10"/>
          <p:cNvSpPr txBox="1"/>
          <p:nvPr userDrawn="1"/>
        </p:nvSpPr>
        <p:spPr>
          <a:xfrm>
            <a:off x="1152000" y="64800"/>
            <a:ext cx="3085465" cy="521970"/>
          </a:xfrm>
          <a:prstGeom prst="rect">
            <a:avLst/>
          </a:prstGeom>
          <a:noFill/>
        </p:spPr>
        <p:txBody>
          <a:bodyPr wrap="square" rtlCol="0">
            <a:spAutoFit/>
          </a:bodyPr>
          <a:lstStyle/>
          <a:p>
            <a:endParaRPr lang="zh-CN" altLang="en-US" sz="2800"/>
          </a:p>
        </p:txBody>
      </p:sp>
    </p:spTree>
    <p:extLst>
      <p:ext uri="{BB962C8B-B14F-4D97-AF65-F5344CB8AC3E}">
        <p14:creationId xmlns:p14="http://schemas.microsoft.com/office/powerpoint/2010/main" val="1595023969"/>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1218D25-EC0E-4B38-91F8-FFCB21CEDC77}" type="datetime1">
              <a:rPr lang="zh-CN" altLang="en-US"/>
              <a:t>2026/5/12</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ABB238B2-32C3-4C55-8F8C-FA973C0786F1}" type="slidenum">
              <a:rPr lang="zh-CN" altLang="en-US"/>
              <a:t>‹#›</a:t>
            </a:fld>
            <a:endParaRPr lang="zh-CN" altLang="en-US"/>
          </a:p>
        </p:txBody>
      </p:sp>
      <p:sp>
        <p:nvSpPr>
          <p:cNvPr id="3" name="Date Placeholder 2"/>
          <p:cNvSpPr>
            <a:spLocks noGrp="1"/>
          </p:cNvSpPr>
          <p:nvPr userDrawn="1"/>
        </p:nvSpPr>
        <p:spPr>
          <a:xfrm>
            <a:off x="755650" y="6483350"/>
            <a:ext cx="2057400" cy="365125"/>
          </a:xfrm>
          <a:prstGeom prst="rect">
            <a:avLst/>
          </a:prstGeom>
        </p:spPr>
        <p:txBody>
          <a:bodyPr vert="horz" lIns="91440" tIns="45720" rIns="91440" bIns="45720" rtlCol="0" anchor="ctr"/>
          <a:lstStyle>
            <a:lvl1pPr>
              <a:defRPr/>
            </a:lvl1pPr>
          </a:lstStyle>
          <a:p>
            <a:pPr>
              <a:defRPr/>
            </a:pPr>
            <a:fld id="{5FCBE780-20EE-4E13-AACF-C237888B4857}" type="datetime1">
              <a:rPr lang="zh-CN" altLang="en-US"/>
              <a:t>2026/5/12</a:t>
            </a:fld>
            <a:endParaRPr lang="zh-CN" altLang="en-US"/>
          </a:p>
        </p:txBody>
      </p:sp>
      <p:sp>
        <p:nvSpPr>
          <p:cNvPr id="8" name="Slide Number Placeholder 4"/>
          <p:cNvSpPr>
            <a:spLocks noGrp="1"/>
          </p:cNvSpPr>
          <p:nvPr userDrawn="1"/>
        </p:nvSpPr>
        <p:spPr>
          <a:xfrm>
            <a:off x="6584950" y="6483350"/>
            <a:ext cx="2057400" cy="365125"/>
          </a:xfrm>
          <a:prstGeom prst="rect">
            <a:avLst/>
          </a:prstGeom>
        </p:spPr>
        <p:txBody>
          <a:bodyPr vert="horz" wrap="square" lIns="91440" tIns="45720" rIns="91440" bIns="45720" numCol="1" anchor="ctr" anchorCtr="0" compatLnSpc="1"/>
          <a:lstStyle>
            <a:lvl1pPr>
              <a:defRPr/>
            </a:lvl1pPr>
          </a:lstStyle>
          <a:p>
            <a:pPr>
              <a:defRPr/>
            </a:pPr>
            <a:fld id="{6938E8D1-1B8E-46A5-AF5E-3DCB25131EE5}" type="slidenum">
              <a:rPr lang="zh-CN" altLang="en-US"/>
              <a:t>‹#›</a:t>
            </a:fld>
            <a:endParaRPr lang="zh-CN" altLang="en-US"/>
          </a:p>
        </p:txBody>
      </p:sp>
      <p:sp>
        <p:nvSpPr>
          <p:cNvPr id="27" name="矩形 26"/>
          <p:cNvSpPr/>
          <p:nvPr userDrawn="1"/>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eaLnBrk="1" fontAlgn="auto" hangingPunct="1">
              <a:spcBef>
                <a:spcPts val="0"/>
              </a:spcBef>
              <a:spcAft>
                <a:spcPts val="0"/>
              </a:spcAft>
              <a:buClr>
                <a:srgbClr val="000000"/>
              </a:buClr>
              <a:buSzPct val="100000"/>
              <a:buFont typeface="Times New Roman" panose="02020603050405020304" pitchFamily="18" charset="0"/>
              <a:buNone/>
              <a:defRPr/>
            </a:pPr>
            <a:endParaRPr lang="zh-CN" altLang="en-US">
              <a:solidFill>
                <a:srgbClr val="000000"/>
              </a:solidFill>
              <a:latin typeface="+mn-lt"/>
              <a:ea typeface="+mn-ea"/>
            </a:endParaRPr>
          </a:p>
        </p:txBody>
      </p:sp>
      <p:sp>
        <p:nvSpPr>
          <p:cNvPr id="28" name="矩形 27"/>
          <p:cNvSpPr/>
          <p:nvPr userDrawn="1"/>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dirty="0">
              <a:solidFill>
                <a:srgbClr val="FFFFFF"/>
              </a:solidFill>
              <a:ea typeface="宋体" panose="02010600030101010101" pitchFamily="2" charset="-122"/>
            </a:endParaRPr>
          </a:p>
        </p:txBody>
      </p:sp>
      <p:grpSp>
        <p:nvGrpSpPr>
          <p:cNvPr id="21512" name="组合 36866"/>
          <p:cNvGrpSpPr/>
          <p:nvPr userDrawn="1"/>
        </p:nvGrpSpPr>
        <p:grpSpPr bwMode="auto">
          <a:xfrm>
            <a:off x="107950" y="200025"/>
            <a:ext cx="938213" cy="357188"/>
            <a:chOff x="-74942" y="0"/>
            <a:chExt cx="801357" cy="438150"/>
          </a:xfrm>
        </p:grpSpPr>
        <p:sp>
          <p:nvSpPr>
            <p:cNvPr id="21517"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endParaRPr lang="zh-CN" altLang="en-US" sz="2800">
                <a:solidFill>
                  <a:srgbClr val="000000"/>
                </a:solidFill>
                <a:latin typeface="Calibri" panose="020F0502020204030204" pitchFamily="34" charset="0"/>
                <a:ea typeface="宋体" panose="02010600030101010101" pitchFamily="2" charset="-122"/>
              </a:endParaRPr>
            </a:p>
          </p:txBody>
        </p:sp>
        <p:sp>
          <p:nvSpPr>
            <p:cNvPr id="86" name="燕尾形 5"/>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algn="ctr" defTabSz="914400">
                <a:defRPr/>
              </a:pPr>
              <a:endParaRPr lang="zh-CN" altLang="en-US" sz="2800" dirty="0">
                <a:solidFill>
                  <a:srgbClr val="000000"/>
                </a:solidFill>
                <a:latin typeface="Calibri" panose="020F0502020204030204" pitchFamily="34" charset="0"/>
                <a:ea typeface="宋体" panose="02010600030101010101" pitchFamily="2" charset="-122"/>
              </a:endParaRPr>
            </a:p>
          </p:txBody>
        </p:sp>
      </p:grpSp>
      <p:sp>
        <p:nvSpPr>
          <p:cNvPr id="10" name="Slide Number Placeholder 5"/>
          <p:cNvSpPr>
            <a:spLocks noGrp="1"/>
          </p:cNvSpPr>
          <p:nvPr userDrawn="1"/>
        </p:nvSpPr>
        <p:spPr>
          <a:xfrm>
            <a:off x="6915785" y="6390005"/>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ABB238B2-32C3-4C55-8F8C-FA973C0786F1}" type="slidenum">
              <a:rPr lang="zh-CN" altLang="en-US" b="1">
                <a:solidFill>
                  <a:schemeClr val="bg1"/>
                </a:solidFill>
                <a:latin typeface="Times New Roman" panose="02020603050405020304" pitchFamily="18" charset="0"/>
                <a:cs typeface="Times New Roman" panose="02020603050405020304" pitchFamily="18" charset="0"/>
              </a:rPr>
              <a:t>‹#›</a:t>
            </a:fld>
            <a:endParaRPr lang="zh-CN" altLang="en-US" b="1">
              <a:solidFill>
                <a:schemeClr val="bg1"/>
              </a:solidFill>
              <a:latin typeface="Times New Roman" panose="02020603050405020304" pitchFamily="18" charset="0"/>
              <a:cs typeface="Times New Roman" panose="02020603050405020304" pitchFamily="18" charset="0"/>
            </a:endParaRPr>
          </a:p>
        </p:txBody>
      </p:sp>
      <p:sp>
        <p:nvSpPr>
          <p:cNvPr id="11" name="文本框 10"/>
          <p:cNvSpPr txBox="1"/>
          <p:nvPr userDrawn="1"/>
        </p:nvSpPr>
        <p:spPr>
          <a:xfrm>
            <a:off x="1152000" y="64800"/>
            <a:ext cx="3085465" cy="521970"/>
          </a:xfrm>
          <a:prstGeom prst="rect">
            <a:avLst/>
          </a:prstGeom>
          <a:noFill/>
        </p:spPr>
        <p:txBody>
          <a:bodyPr wrap="square" rtlCol="0">
            <a:spAutoFit/>
          </a:bodyPr>
          <a:lstStyle/>
          <a:p>
            <a:endParaRPr lang="zh-CN" altLang="en-US" sz="2800"/>
          </a:p>
        </p:txBody>
      </p:sp>
    </p:spTree>
    <p:extLst>
      <p:ext uri="{BB962C8B-B14F-4D97-AF65-F5344CB8AC3E}">
        <p14:creationId xmlns:p14="http://schemas.microsoft.com/office/powerpoint/2010/main" val="1451406684"/>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8" r:id="rId4"/>
    <p:sldLayoutId id="2147483879" r:id="rId5"/>
    <p:sldLayoutId id="2147483880" r:id="rId6"/>
    <p:sldLayoutId id="2147483881" r:id="rId7"/>
    <p:sldLayoutId id="2147483882" r:id="rId8"/>
    <p:sldLayoutId id="2147483884" r:id="rId9"/>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0D25DB-E7C3-4DA5-A008-A313625F3180}" type="datetimeFigureOut">
              <a:rPr lang="zh-CN" altLang="en-US" smtClean="0"/>
              <a:t>2026/5/12</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E8EE5-D47A-485C-8650-E082BF1C345D}" type="slidenum">
              <a:rPr lang="zh-CN" altLang="en-US" smtClean="0"/>
              <a:t>‹#›</a:t>
            </a:fld>
            <a:endParaRPr lang="zh-CN" altLang="en-US"/>
          </a:p>
        </p:txBody>
      </p:sp>
    </p:spTree>
    <p:extLst>
      <p:ext uri="{BB962C8B-B14F-4D97-AF65-F5344CB8AC3E}">
        <p14:creationId xmlns:p14="http://schemas.microsoft.com/office/powerpoint/2010/main" val="1170925722"/>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DF1A461-683F-4527-B29E-393157DA79A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8810" y="-14494"/>
            <a:ext cx="9277868" cy="6886986"/>
          </a:xfrm>
          <a:prstGeom prst="rect">
            <a:avLst/>
          </a:prstGeom>
        </p:spPr>
      </p:pic>
      <p:pic>
        <p:nvPicPr>
          <p:cNvPr id="3" name="图像" descr="图像"/>
          <p:cNvPicPr>
            <a:picLocks noChangeAspect="1"/>
          </p:cNvPicPr>
          <p:nvPr/>
        </p:nvPicPr>
        <p:blipFill>
          <a:blip r:embed="rId9"/>
          <a:stretch>
            <a:fillRect/>
          </a:stretch>
        </p:blipFill>
        <p:spPr>
          <a:xfrm>
            <a:off x="4479152" y="1084962"/>
            <a:ext cx="4560332" cy="5448441"/>
          </a:xfrm>
          <a:prstGeom prst="rect">
            <a:avLst/>
          </a:prstGeom>
          <a:ln w="12700">
            <a:miter lim="400000"/>
          </a:ln>
        </p:spPr>
      </p:pic>
      <p:sp>
        <p:nvSpPr>
          <p:cNvPr id="5" name="标题文本"/>
          <p:cNvSpPr txBox="1">
            <a:spLocks noGrp="1"/>
          </p:cNvSpPr>
          <p:nvPr>
            <p:ph type="title"/>
          </p:nvPr>
        </p:nvSpPr>
        <p:spPr>
          <a:xfrm>
            <a:off x="1370013" y="769938"/>
            <a:ext cx="73152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标题文本</a:t>
            </a:r>
          </a:p>
        </p:txBody>
      </p:sp>
      <p:sp>
        <p:nvSpPr>
          <p:cNvPr id="6" name="正文级别 1…"/>
          <p:cNvSpPr txBox="1">
            <a:spLocks noGrp="1"/>
          </p:cNvSpPr>
          <p:nvPr>
            <p:ph type="body" idx="1"/>
          </p:nvPr>
        </p:nvSpPr>
        <p:spPr>
          <a:xfrm>
            <a:off x="5103813" y="2438400"/>
            <a:ext cx="358140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ormAutofit/>
          </a:bodyPr>
          <a:lstStyle/>
          <a:p>
            <a:r>
              <a:t>正文级别 1</a:t>
            </a:r>
          </a:p>
          <a:p>
            <a:pPr lvl="1"/>
            <a:r>
              <a:t>正文级别 2</a:t>
            </a:r>
          </a:p>
          <a:p>
            <a:pPr lvl="2"/>
            <a:r>
              <a:t>正文级别 3</a:t>
            </a:r>
          </a:p>
          <a:p>
            <a:pPr lvl="3"/>
            <a:r>
              <a:t>正文级别 4</a:t>
            </a:r>
          </a:p>
          <a:p>
            <a:pPr lvl="4"/>
            <a:r>
              <a:t>正文级别 5</a:t>
            </a:r>
          </a:p>
        </p:txBody>
      </p:sp>
      <p:sp>
        <p:nvSpPr>
          <p:cNvPr id="7" name="幻灯片编号"/>
          <p:cNvSpPr txBox="1">
            <a:spLocks noGrp="1"/>
          </p:cNvSpPr>
          <p:nvPr>
            <p:ph type="sldNum" sz="quarter" idx="2"/>
          </p:nvPr>
        </p:nvSpPr>
        <p:spPr>
          <a:xfrm>
            <a:off x="6326220" y="6240937"/>
            <a:ext cx="226981" cy="230828"/>
          </a:xfrm>
          <a:prstGeom prst="rect">
            <a:avLst/>
          </a:prstGeom>
          <a:ln w="12700">
            <a:miter lim="400000"/>
          </a:ln>
        </p:spPr>
        <p:txBody>
          <a:bodyPr wrap="none" lIns="45718" tIns="45718" rIns="45718" bIns="45718" anchor="ctr">
            <a:spAutoFit/>
          </a:bodyPr>
          <a:lstStyle>
            <a:lvl1pPr algn="r">
              <a:defRPr sz="900">
                <a:latin typeface="+mn-lt"/>
                <a:ea typeface="+mn-ea"/>
                <a:cs typeface="+mn-cs"/>
                <a:sym typeface="Calibri"/>
              </a:defRPr>
            </a:lvl1pPr>
          </a:lstStyle>
          <a:p>
            <a:fld id="{86CB4B4D-7CA3-9044-876B-883B54F8677D}" type="slidenum">
              <a:t>‹#›</a:t>
            </a:fld>
            <a:endParaRPr/>
          </a:p>
        </p:txBody>
      </p:sp>
      <p:pic>
        <p:nvPicPr>
          <p:cNvPr id="9" name="图片 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92807" y="212435"/>
            <a:ext cx="407848" cy="557503"/>
          </a:xfrm>
          <a:prstGeom prst="rect">
            <a:avLst/>
          </a:prstGeom>
        </p:spPr>
      </p:pic>
      <p:pic>
        <p:nvPicPr>
          <p:cNvPr id="10" name="图片 9"/>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62733" y="210121"/>
            <a:ext cx="432456" cy="559816"/>
          </a:xfrm>
          <a:prstGeom prst="rect">
            <a:avLst/>
          </a:prstGeom>
        </p:spPr>
      </p:pic>
      <p:sp>
        <p:nvSpPr>
          <p:cNvPr id="2" name="矩形 1"/>
          <p:cNvSpPr/>
          <p:nvPr userDrawn="1"/>
        </p:nvSpPr>
        <p:spPr>
          <a:xfrm>
            <a:off x="726853" y="351530"/>
            <a:ext cx="34289" cy="276997"/>
          </a:xfrm>
          <a:prstGeom prst="rect">
            <a:avLst/>
          </a:prstGeom>
          <a:solidFill>
            <a:schemeClr val="tx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marL="0" marR="0" indent="0" algn="l" defTabSz="685858" rtl="0" fontAlgn="auto" latinLnBrk="0" hangingPunct="0">
              <a:lnSpc>
                <a:spcPct val="100000"/>
              </a:lnSpc>
              <a:spcBef>
                <a:spcPts val="0"/>
              </a:spcBef>
              <a:spcAft>
                <a:spcPts val="0"/>
              </a:spcAft>
              <a:buClrTx/>
              <a:buSzTx/>
              <a:buFontTx/>
              <a:buNone/>
              <a:tabLst/>
            </a:pPr>
            <a:endParaRPr kumimoji="0" lang="zh-CN" altLang="en-US" sz="1350" b="0" i="0" u="none" strike="noStrike" cap="none" spc="0" normalizeH="0" baseline="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2585686687"/>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Lst>
  <p:transition spd="med"/>
  <p:txStyles>
    <p:titleStyle>
      <a:lvl1pPr marL="0" marR="0" indent="0" algn="l" defTabSz="325214" rtl="0" latinLnBrk="0">
        <a:lnSpc>
          <a:spcPct val="90000"/>
        </a:lnSpc>
        <a:spcBef>
          <a:spcPts val="0"/>
        </a:spcBef>
        <a:spcAft>
          <a:spcPts val="0"/>
        </a:spcAft>
        <a:buClrTx/>
        <a:buSzTx/>
        <a:buFontTx/>
        <a:buNone/>
        <a:tabLst/>
        <a:defRPr sz="1500" b="0" i="0" u="none" strike="noStrike" cap="none" spc="0" baseline="0">
          <a:solidFill>
            <a:srgbClr val="000000"/>
          </a:solidFill>
          <a:uFillTx/>
          <a:latin typeface="+mn-lt"/>
          <a:ea typeface="+mn-ea"/>
          <a:cs typeface="+mn-cs"/>
          <a:sym typeface="Calibri"/>
        </a:defRPr>
      </a:lvl1pPr>
      <a:lvl2pPr marL="0" marR="0" indent="0" algn="l" defTabSz="325214" rtl="0" latinLnBrk="0">
        <a:lnSpc>
          <a:spcPct val="90000"/>
        </a:lnSpc>
        <a:spcBef>
          <a:spcPts val="0"/>
        </a:spcBef>
        <a:spcAft>
          <a:spcPts val="0"/>
        </a:spcAft>
        <a:buClrTx/>
        <a:buSzTx/>
        <a:buFontTx/>
        <a:buNone/>
        <a:tabLst/>
        <a:defRPr sz="1500" b="0" i="0" u="none" strike="noStrike" cap="none" spc="0" baseline="0">
          <a:solidFill>
            <a:srgbClr val="000000"/>
          </a:solidFill>
          <a:uFillTx/>
          <a:latin typeface="+mn-lt"/>
          <a:ea typeface="+mn-ea"/>
          <a:cs typeface="+mn-cs"/>
          <a:sym typeface="Calibri"/>
        </a:defRPr>
      </a:lvl2pPr>
      <a:lvl3pPr marL="0" marR="0" indent="0" algn="l" defTabSz="325214" rtl="0" latinLnBrk="0">
        <a:lnSpc>
          <a:spcPct val="90000"/>
        </a:lnSpc>
        <a:spcBef>
          <a:spcPts val="0"/>
        </a:spcBef>
        <a:spcAft>
          <a:spcPts val="0"/>
        </a:spcAft>
        <a:buClrTx/>
        <a:buSzTx/>
        <a:buFontTx/>
        <a:buNone/>
        <a:tabLst/>
        <a:defRPr sz="1500" b="0" i="0" u="none" strike="noStrike" cap="none" spc="0" baseline="0">
          <a:solidFill>
            <a:srgbClr val="000000"/>
          </a:solidFill>
          <a:uFillTx/>
          <a:latin typeface="+mn-lt"/>
          <a:ea typeface="+mn-ea"/>
          <a:cs typeface="+mn-cs"/>
          <a:sym typeface="Calibri"/>
        </a:defRPr>
      </a:lvl3pPr>
      <a:lvl4pPr marL="0" marR="0" indent="0" algn="l" defTabSz="325214" rtl="0" latinLnBrk="0">
        <a:lnSpc>
          <a:spcPct val="90000"/>
        </a:lnSpc>
        <a:spcBef>
          <a:spcPts val="0"/>
        </a:spcBef>
        <a:spcAft>
          <a:spcPts val="0"/>
        </a:spcAft>
        <a:buClrTx/>
        <a:buSzTx/>
        <a:buFontTx/>
        <a:buNone/>
        <a:tabLst/>
        <a:defRPr sz="1500" b="0" i="0" u="none" strike="noStrike" cap="none" spc="0" baseline="0">
          <a:solidFill>
            <a:srgbClr val="000000"/>
          </a:solidFill>
          <a:uFillTx/>
          <a:latin typeface="+mn-lt"/>
          <a:ea typeface="+mn-ea"/>
          <a:cs typeface="+mn-cs"/>
          <a:sym typeface="Calibri"/>
        </a:defRPr>
      </a:lvl4pPr>
      <a:lvl5pPr marL="0" marR="0" indent="0" algn="l" defTabSz="325214" rtl="0" latinLnBrk="0">
        <a:lnSpc>
          <a:spcPct val="90000"/>
        </a:lnSpc>
        <a:spcBef>
          <a:spcPts val="0"/>
        </a:spcBef>
        <a:spcAft>
          <a:spcPts val="0"/>
        </a:spcAft>
        <a:buClrTx/>
        <a:buSzTx/>
        <a:buFontTx/>
        <a:buNone/>
        <a:tabLst/>
        <a:defRPr sz="1500" b="0" i="0" u="none" strike="noStrike" cap="none" spc="0" baseline="0">
          <a:solidFill>
            <a:srgbClr val="000000"/>
          </a:solidFill>
          <a:uFillTx/>
          <a:latin typeface="+mn-lt"/>
          <a:ea typeface="+mn-ea"/>
          <a:cs typeface="+mn-cs"/>
          <a:sym typeface="Calibri"/>
        </a:defRPr>
      </a:lvl5pPr>
      <a:lvl6pPr marL="0" marR="0" indent="0" algn="l" defTabSz="325214" rtl="0" latinLnBrk="0">
        <a:lnSpc>
          <a:spcPct val="90000"/>
        </a:lnSpc>
        <a:spcBef>
          <a:spcPts val="0"/>
        </a:spcBef>
        <a:spcAft>
          <a:spcPts val="0"/>
        </a:spcAft>
        <a:buClrTx/>
        <a:buSzTx/>
        <a:buFontTx/>
        <a:buNone/>
        <a:tabLst/>
        <a:defRPr sz="1500" b="0" i="0" u="none" strike="noStrike" cap="none" spc="0" baseline="0">
          <a:solidFill>
            <a:srgbClr val="000000"/>
          </a:solidFill>
          <a:uFillTx/>
          <a:latin typeface="+mn-lt"/>
          <a:ea typeface="+mn-ea"/>
          <a:cs typeface="+mn-cs"/>
          <a:sym typeface="Calibri"/>
        </a:defRPr>
      </a:lvl6pPr>
      <a:lvl7pPr marL="0" marR="0" indent="0" algn="l" defTabSz="325214" rtl="0" latinLnBrk="0">
        <a:lnSpc>
          <a:spcPct val="90000"/>
        </a:lnSpc>
        <a:spcBef>
          <a:spcPts val="0"/>
        </a:spcBef>
        <a:spcAft>
          <a:spcPts val="0"/>
        </a:spcAft>
        <a:buClrTx/>
        <a:buSzTx/>
        <a:buFontTx/>
        <a:buNone/>
        <a:tabLst/>
        <a:defRPr sz="1500" b="0" i="0" u="none" strike="noStrike" cap="none" spc="0" baseline="0">
          <a:solidFill>
            <a:srgbClr val="000000"/>
          </a:solidFill>
          <a:uFillTx/>
          <a:latin typeface="+mn-lt"/>
          <a:ea typeface="+mn-ea"/>
          <a:cs typeface="+mn-cs"/>
          <a:sym typeface="Calibri"/>
        </a:defRPr>
      </a:lvl7pPr>
      <a:lvl8pPr marL="0" marR="0" indent="0" algn="l" defTabSz="325214" rtl="0" latinLnBrk="0">
        <a:lnSpc>
          <a:spcPct val="90000"/>
        </a:lnSpc>
        <a:spcBef>
          <a:spcPts val="0"/>
        </a:spcBef>
        <a:spcAft>
          <a:spcPts val="0"/>
        </a:spcAft>
        <a:buClrTx/>
        <a:buSzTx/>
        <a:buFontTx/>
        <a:buNone/>
        <a:tabLst/>
        <a:defRPr sz="1500" b="0" i="0" u="none" strike="noStrike" cap="none" spc="0" baseline="0">
          <a:solidFill>
            <a:srgbClr val="000000"/>
          </a:solidFill>
          <a:uFillTx/>
          <a:latin typeface="+mn-lt"/>
          <a:ea typeface="+mn-ea"/>
          <a:cs typeface="+mn-cs"/>
          <a:sym typeface="Calibri"/>
        </a:defRPr>
      </a:lvl8pPr>
      <a:lvl9pPr marL="0" marR="0" indent="0" algn="l" defTabSz="325214" rtl="0" latinLnBrk="0">
        <a:lnSpc>
          <a:spcPct val="90000"/>
        </a:lnSpc>
        <a:spcBef>
          <a:spcPts val="0"/>
        </a:spcBef>
        <a:spcAft>
          <a:spcPts val="0"/>
        </a:spcAft>
        <a:buClrTx/>
        <a:buSzTx/>
        <a:buFontTx/>
        <a:buNone/>
        <a:tabLst/>
        <a:defRPr sz="1500" b="0" i="0" u="none" strike="noStrike" cap="none" spc="0" baseline="0">
          <a:solidFill>
            <a:srgbClr val="000000"/>
          </a:solidFill>
          <a:uFillTx/>
          <a:latin typeface="+mn-lt"/>
          <a:ea typeface="+mn-ea"/>
          <a:cs typeface="+mn-cs"/>
          <a:sym typeface="Calibri"/>
        </a:defRPr>
      </a:lvl9pPr>
    </p:titleStyle>
    <p:bodyStyle>
      <a:lvl1pPr marL="0" marR="0" indent="0" algn="ctr" defTabSz="325214" rtl="0" latinLnBrk="0">
        <a:lnSpc>
          <a:spcPts val="900"/>
        </a:lnSpc>
        <a:spcBef>
          <a:spcPts val="300"/>
        </a:spcBef>
        <a:spcAft>
          <a:spcPts val="0"/>
        </a:spcAft>
        <a:buClrTx/>
        <a:buSzTx/>
        <a:buFontTx/>
        <a:buNone/>
        <a:tabLst/>
        <a:defRPr sz="1200" b="1" i="0" u="none" strike="noStrike" cap="none" spc="0" baseline="0">
          <a:solidFill>
            <a:srgbClr val="FFFFFF"/>
          </a:solidFill>
          <a:uFillTx/>
          <a:latin typeface="Arial"/>
          <a:ea typeface="Arial"/>
          <a:cs typeface="Arial"/>
          <a:sym typeface="Arial"/>
        </a:defRPr>
      </a:lvl1pPr>
      <a:lvl2pPr marL="280868" marR="0" indent="-118259" algn="ctr" defTabSz="325214" rtl="0" latinLnBrk="0">
        <a:lnSpc>
          <a:spcPts val="900"/>
        </a:lnSpc>
        <a:spcBef>
          <a:spcPts val="300"/>
        </a:spcBef>
        <a:spcAft>
          <a:spcPts val="0"/>
        </a:spcAft>
        <a:buClrTx/>
        <a:buSzPct val="100000"/>
        <a:buFontTx/>
        <a:buChar char="•"/>
        <a:tabLst/>
        <a:defRPr sz="1200" b="1" i="0" u="none" strike="noStrike" cap="none" spc="0" baseline="0">
          <a:solidFill>
            <a:srgbClr val="FFFFFF"/>
          </a:solidFill>
          <a:uFillTx/>
          <a:latin typeface="Arial"/>
          <a:ea typeface="Arial"/>
          <a:cs typeface="Arial"/>
          <a:sym typeface="Arial"/>
        </a:defRPr>
      </a:lvl2pPr>
      <a:lvl3pPr marL="469755" marR="0" indent="-144539" algn="ctr" defTabSz="325214" rtl="0" latinLnBrk="0">
        <a:lnSpc>
          <a:spcPts val="900"/>
        </a:lnSpc>
        <a:spcBef>
          <a:spcPts val="300"/>
        </a:spcBef>
        <a:spcAft>
          <a:spcPts val="0"/>
        </a:spcAft>
        <a:buClrTx/>
        <a:buSzPct val="100000"/>
        <a:buFontTx/>
        <a:buChar char="•"/>
        <a:tabLst/>
        <a:defRPr sz="1200" b="1" i="0" u="none" strike="noStrike" cap="none" spc="0" baseline="0">
          <a:solidFill>
            <a:srgbClr val="FFFFFF"/>
          </a:solidFill>
          <a:uFillTx/>
          <a:latin typeface="Arial"/>
          <a:ea typeface="Arial"/>
          <a:cs typeface="Arial"/>
          <a:sym typeface="Arial"/>
        </a:defRPr>
      </a:lvl3pPr>
      <a:lvl4pPr marL="650429" marR="0" indent="-162608" algn="ctr" defTabSz="325214" rtl="0" latinLnBrk="0">
        <a:lnSpc>
          <a:spcPts val="900"/>
        </a:lnSpc>
        <a:spcBef>
          <a:spcPts val="300"/>
        </a:spcBef>
        <a:spcAft>
          <a:spcPts val="0"/>
        </a:spcAft>
        <a:buClrTx/>
        <a:buSzPct val="100000"/>
        <a:buFontTx/>
        <a:buChar char="•"/>
        <a:tabLst/>
        <a:defRPr sz="1200" b="1" i="0" u="none" strike="noStrike" cap="none" spc="0" baseline="0">
          <a:solidFill>
            <a:srgbClr val="FFFFFF"/>
          </a:solidFill>
          <a:uFillTx/>
          <a:latin typeface="Arial"/>
          <a:ea typeface="Arial"/>
          <a:cs typeface="Arial"/>
          <a:sym typeface="Arial"/>
        </a:defRPr>
      </a:lvl4pPr>
      <a:lvl5pPr marL="813038" marR="0" indent="-162608" algn="ctr" defTabSz="325214" rtl="0" latinLnBrk="0">
        <a:lnSpc>
          <a:spcPts val="900"/>
        </a:lnSpc>
        <a:spcBef>
          <a:spcPts val="300"/>
        </a:spcBef>
        <a:spcAft>
          <a:spcPts val="0"/>
        </a:spcAft>
        <a:buClrTx/>
        <a:buSzPct val="100000"/>
        <a:buFontTx/>
        <a:buChar char="•"/>
        <a:tabLst/>
        <a:defRPr sz="1200" b="1" i="0" u="none" strike="noStrike" cap="none" spc="0" baseline="0">
          <a:solidFill>
            <a:srgbClr val="FFFFFF"/>
          </a:solidFill>
          <a:uFillTx/>
          <a:latin typeface="Arial"/>
          <a:ea typeface="Arial"/>
          <a:cs typeface="Arial"/>
          <a:sym typeface="Arial"/>
        </a:defRPr>
      </a:lvl5pPr>
      <a:lvl6pPr marL="975645" marR="0" indent="-162608" algn="ctr" defTabSz="325214" rtl="0" latinLnBrk="0">
        <a:lnSpc>
          <a:spcPts val="900"/>
        </a:lnSpc>
        <a:spcBef>
          <a:spcPts val="300"/>
        </a:spcBef>
        <a:spcAft>
          <a:spcPts val="0"/>
        </a:spcAft>
        <a:buClrTx/>
        <a:buSzPct val="100000"/>
        <a:buFontTx/>
        <a:buChar char="•"/>
        <a:tabLst/>
        <a:defRPr sz="1200" b="1" i="0" u="none" strike="noStrike" cap="none" spc="0" baseline="0">
          <a:solidFill>
            <a:srgbClr val="FFFFFF"/>
          </a:solidFill>
          <a:uFillTx/>
          <a:latin typeface="Arial"/>
          <a:ea typeface="Arial"/>
          <a:cs typeface="Arial"/>
          <a:sym typeface="Arial"/>
        </a:defRPr>
      </a:lvl6pPr>
      <a:lvl7pPr marL="1138252" marR="0" indent="-162608" algn="ctr" defTabSz="325214" rtl="0" latinLnBrk="0">
        <a:lnSpc>
          <a:spcPts val="900"/>
        </a:lnSpc>
        <a:spcBef>
          <a:spcPts val="300"/>
        </a:spcBef>
        <a:spcAft>
          <a:spcPts val="0"/>
        </a:spcAft>
        <a:buClrTx/>
        <a:buSzPct val="100000"/>
        <a:buFontTx/>
        <a:buChar char="•"/>
        <a:tabLst/>
        <a:defRPr sz="1200" b="1" i="0" u="none" strike="noStrike" cap="none" spc="0" baseline="0">
          <a:solidFill>
            <a:srgbClr val="FFFFFF"/>
          </a:solidFill>
          <a:uFillTx/>
          <a:latin typeface="Arial"/>
          <a:ea typeface="Arial"/>
          <a:cs typeface="Arial"/>
          <a:sym typeface="Arial"/>
        </a:defRPr>
      </a:lvl7pPr>
      <a:lvl8pPr marL="1300859" marR="0" indent="-162608" algn="ctr" defTabSz="325214" rtl="0" latinLnBrk="0">
        <a:lnSpc>
          <a:spcPts val="900"/>
        </a:lnSpc>
        <a:spcBef>
          <a:spcPts val="300"/>
        </a:spcBef>
        <a:spcAft>
          <a:spcPts val="0"/>
        </a:spcAft>
        <a:buClrTx/>
        <a:buSzPct val="100000"/>
        <a:buFontTx/>
        <a:buChar char="•"/>
        <a:tabLst/>
        <a:defRPr sz="1200" b="1" i="0" u="none" strike="noStrike" cap="none" spc="0" baseline="0">
          <a:solidFill>
            <a:srgbClr val="FFFFFF"/>
          </a:solidFill>
          <a:uFillTx/>
          <a:latin typeface="Arial"/>
          <a:ea typeface="Arial"/>
          <a:cs typeface="Arial"/>
          <a:sym typeface="Arial"/>
        </a:defRPr>
      </a:lvl8pPr>
      <a:lvl9pPr marL="1463468" marR="0" indent="-162608" algn="ctr" defTabSz="325214" rtl="0" latinLnBrk="0">
        <a:lnSpc>
          <a:spcPts val="900"/>
        </a:lnSpc>
        <a:spcBef>
          <a:spcPts val="300"/>
        </a:spcBef>
        <a:spcAft>
          <a:spcPts val="0"/>
        </a:spcAft>
        <a:buClrTx/>
        <a:buSzPct val="100000"/>
        <a:buFontTx/>
        <a:buChar char="•"/>
        <a:tabLst/>
        <a:defRPr sz="1200" b="1" i="0" u="none" strike="noStrike" cap="none" spc="0" baseline="0">
          <a:solidFill>
            <a:srgbClr val="FFFFFF"/>
          </a:solidFill>
          <a:uFillTx/>
          <a:latin typeface="Arial"/>
          <a:ea typeface="Arial"/>
          <a:cs typeface="Arial"/>
          <a:sym typeface="Arial"/>
        </a:defRPr>
      </a:lvl9pPr>
    </p:bodyStyle>
    <p:otherStyle>
      <a:lvl1pPr marL="0" marR="0" indent="0" algn="r" defTabSz="685858"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1pPr>
      <a:lvl2pPr marL="0" marR="0" indent="0" algn="r" defTabSz="685858"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2pPr>
      <a:lvl3pPr marL="0" marR="0" indent="0" algn="r" defTabSz="685858"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3pPr>
      <a:lvl4pPr marL="0" marR="0" indent="0" algn="r" defTabSz="685858"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4pPr>
      <a:lvl5pPr marL="0" marR="0" indent="0" algn="r" defTabSz="685858"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5pPr>
      <a:lvl6pPr marL="0" marR="0" indent="0" algn="r" defTabSz="685858"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6pPr>
      <a:lvl7pPr marL="0" marR="0" indent="0" algn="r" defTabSz="685858"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7pPr>
      <a:lvl8pPr marL="0" marR="0" indent="0" algn="r" defTabSz="685858"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8pPr>
      <a:lvl9pPr marL="0" marR="0" indent="0" algn="r" defTabSz="685858"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ED956-9E17-4E3F-AB81-BD9169441D11}" type="datetime1">
              <a:rPr lang="zh-CN" altLang="en-US" smtClean="0"/>
              <a:t>2026/5/12</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F91FD9-D148-4350-9A89-F2A942C6D16E}" type="slidenum">
              <a:rPr lang="zh-CN" altLang="en-US" smtClean="0"/>
              <a:t>‹#›</a:t>
            </a:fld>
            <a:endParaRPr lang="zh-CN" altLang="en-US"/>
          </a:p>
        </p:txBody>
      </p:sp>
    </p:spTree>
    <p:extLst>
      <p:ext uri="{BB962C8B-B14F-4D97-AF65-F5344CB8AC3E}">
        <p14:creationId xmlns:p14="http://schemas.microsoft.com/office/powerpoint/2010/main" val="740394613"/>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2" r:id="rId9"/>
    <p:sldLayoutId id="2147484083" r:id="rId10"/>
    <p:sldLayoutId id="2147484084" r:id="rId11"/>
    <p:sldLayoutId id="2147484085" r:id="rId12"/>
    <p:sldLayoutId id="2147484086" r:id="rId13"/>
    <p:sldLayoutId id="2147484087" r:id="rId14"/>
    <p:sldLayoutId id="2147484088"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8">
          <p15:clr>
            <a:srgbClr val="F26B43"/>
          </p15:clr>
        </p15:guide>
        <p15:guide id="2" pos="2880">
          <p15:clr>
            <a:srgbClr val="F26B43"/>
          </p15:clr>
        </p15:guide>
        <p15:guide id="3" pos="144">
          <p15:clr>
            <a:srgbClr val="F26B43"/>
          </p15:clr>
        </p15:guide>
        <p15:guide id="4" pos="5616">
          <p15:clr>
            <a:srgbClr val="F26B43"/>
          </p15:clr>
        </p15:guide>
        <p15:guide id="5" orient="horz" pos="432">
          <p15:clr>
            <a:srgbClr val="F26B43"/>
          </p15:clr>
        </p15:guide>
        <p15:guide id="6" orient="horz" pos="475">
          <p15:clr>
            <a:srgbClr val="F26B43"/>
          </p15:clr>
        </p15:guide>
        <p15:guide id="7" orient="horz" pos="4104">
          <p15:clr>
            <a:srgbClr val="F26B43"/>
          </p15:clr>
        </p15:guide>
        <p15:guide id="8" orient="horz" pos="406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notesSlide" Target="../notesSlides/notesSlide1.xml"/><Relationship Id="rId7" Type="http://schemas.openxmlformats.org/officeDocument/2006/relationships/image" Target="../media/image23.jpeg"/><Relationship Id="rId2" Type="http://schemas.openxmlformats.org/officeDocument/2006/relationships/slideLayout" Target="../slideLayouts/slideLayout93.xml"/><Relationship Id="rId1" Type="http://schemas.openxmlformats.org/officeDocument/2006/relationships/themeOverride" Target="../theme/themeOverride1.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jpeg"/></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59.xml"/><Relationship Id="rId5" Type="http://schemas.openxmlformats.org/officeDocument/2006/relationships/image" Target="../media/image52.jpg"/><Relationship Id="rId4" Type="http://schemas.openxmlformats.org/officeDocument/2006/relationships/image" Target="../media/image51.jpg"/></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59.xml"/><Relationship Id="rId5" Type="http://schemas.openxmlformats.org/officeDocument/2006/relationships/image" Target="../media/image55.png"/><Relationship Id="rId4" Type="http://schemas.openxmlformats.org/officeDocument/2006/relationships/image" Target="../media/image54.png"/></Relationships>
</file>

<file path=ppt/slides/_rels/slide12.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59.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tags" Target="../tags/tag126.xml"/><Relationship Id="rId7" Type="http://schemas.openxmlformats.org/officeDocument/2006/relationships/notesSlide" Target="../notesSlides/notesSlide12.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Layout" Target="../slideLayouts/slideLayout92.xml"/><Relationship Id="rId5" Type="http://schemas.openxmlformats.org/officeDocument/2006/relationships/tags" Target="../tags/tag128.xml"/><Relationship Id="rId4" Type="http://schemas.openxmlformats.org/officeDocument/2006/relationships/tags" Target="../tags/tag127.xml"/><Relationship Id="rId9" Type="http://schemas.openxmlformats.org/officeDocument/2006/relationships/image" Target="../media/image63.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microsoft.com/office/2007/relationships/media" Target="../media/media2.mp4"/><Relationship Id="rId7" Type="http://schemas.openxmlformats.org/officeDocument/2006/relationships/tags" Target="../tags/tag133.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2.xml"/><Relationship Id="rId5" Type="http://schemas.openxmlformats.org/officeDocument/2006/relationships/tags" Target="../tags/tag131.xml"/><Relationship Id="rId10" Type="http://schemas.openxmlformats.org/officeDocument/2006/relationships/image" Target="../media/image64.png"/><Relationship Id="rId4" Type="http://schemas.openxmlformats.org/officeDocument/2006/relationships/video" Target="../media/media2.mp4"/><Relationship Id="rId9"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notesSlide" Target="../notesSlides/notesSlide14.xml"/><Relationship Id="rId7" Type="http://schemas.openxmlformats.org/officeDocument/2006/relationships/image" Target="../media/image68.png"/><Relationship Id="rId2" Type="http://schemas.openxmlformats.org/officeDocument/2006/relationships/slideLayout" Target="../slideLayouts/slideLayout176.xml"/><Relationship Id="rId1" Type="http://schemas.openxmlformats.org/officeDocument/2006/relationships/tags" Target="../tags/tag134.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7.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slideLayout" Target="../slideLayouts/slideLayout92.xml"/><Relationship Id="rId7" Type="http://schemas.openxmlformats.org/officeDocument/2006/relationships/image" Target="../media/image72.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71.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notesSlide" Target="../notesSlides/notesSlide15.xml"/><Relationship Id="rId9" Type="http://schemas.openxmlformats.org/officeDocument/2006/relationships/image" Target="../media/image74.png"/></Relationships>
</file>

<file path=ppt/slides/_rels/slide18.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slideLayout" Target="../slideLayouts/slideLayout92.xml"/><Relationship Id="rId7" Type="http://schemas.openxmlformats.org/officeDocument/2006/relationships/image" Target="../media/image78.pn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image" Target="../media/image77.pn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notesSlide" Target="../notesSlides/notesSlide16.xml"/><Relationship Id="rId9" Type="http://schemas.openxmlformats.org/officeDocument/2006/relationships/image" Target="../media/image8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slideLayout" Target="../slideLayouts/slideLayout149.xml"/><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8.png"/><Relationship Id="rId11" Type="http://schemas.openxmlformats.org/officeDocument/2006/relationships/image" Target="../media/image33.jpe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notesSlide" Target="../notesSlides/notesSlide2.xml"/><Relationship Id="rId9" Type="http://schemas.openxmlformats.org/officeDocument/2006/relationships/image" Target="../media/image31.png"/></Relationships>
</file>

<file path=ppt/slides/_rels/slide20.xml.rels><?xml version="1.0" encoding="UTF-8" standalone="yes"?>
<Relationships xmlns="http://schemas.openxmlformats.org/package/2006/relationships"><Relationship Id="rId8" Type="http://schemas.openxmlformats.org/officeDocument/2006/relationships/image" Target="../media/image87.emf"/><Relationship Id="rId3" Type="http://schemas.openxmlformats.org/officeDocument/2006/relationships/slideLayout" Target="../slideLayouts/slideLayout92.xml"/><Relationship Id="rId7" Type="http://schemas.openxmlformats.org/officeDocument/2006/relationships/image" Target="../media/image86.emf"/><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notesSlide" Target="../notesSlides/notesSlide18.xml"/><Relationship Id="rId9" Type="http://schemas.openxmlformats.org/officeDocument/2006/relationships/image" Target="../media/image88.emf"/></Relationships>
</file>

<file path=ppt/slides/_rels/slide21.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slideLayout" Target="../slideLayouts/slideLayout92.xml"/><Relationship Id="rId7" Type="http://schemas.openxmlformats.org/officeDocument/2006/relationships/image" Target="../media/image91.png"/><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notesSlide" Target="../notesSlides/notesSlide19.xml"/><Relationship Id="rId9" Type="http://schemas.openxmlformats.org/officeDocument/2006/relationships/image" Target="../media/image9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97.png"/><Relationship Id="rId2" Type="http://schemas.openxmlformats.org/officeDocument/2006/relationships/slideLayout" Target="../slideLayouts/slideLayout170.xml"/><Relationship Id="rId1" Type="http://schemas.openxmlformats.org/officeDocument/2006/relationships/tags" Target="../tags/tag145.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7.xml"/><Relationship Id="rId1" Type="http://schemas.openxmlformats.org/officeDocument/2006/relationships/tags" Target="../tags/tag146.xml"/><Relationship Id="rId5" Type="http://schemas.openxmlformats.org/officeDocument/2006/relationships/image" Target="../media/image99.jpeg"/><Relationship Id="rId4" Type="http://schemas.openxmlformats.org/officeDocument/2006/relationships/image" Target="../media/image98.jpeg"/></Relationships>
</file>

<file path=ppt/slides/_rels/slide2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slideLayout" Target="../slideLayouts/slideLayout178.xml"/><Relationship Id="rId1" Type="http://schemas.openxmlformats.org/officeDocument/2006/relationships/tags" Target="../tags/tag14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image" Target="../media/image101.png"/><Relationship Id="rId5" Type="http://schemas.openxmlformats.org/officeDocument/2006/relationships/hyperlink" Target="https://www.google.com/search?q=https://doi.org/10.1093/nsr/nwag063" TargetMode="External"/><Relationship Id="rId4"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image" Target="../media/image104.tiff"/><Relationship Id="rId2" Type="http://schemas.openxmlformats.org/officeDocument/2006/relationships/notesSlide" Target="../notesSlides/notesSlide23.xml"/><Relationship Id="rId1" Type="http://schemas.openxmlformats.org/officeDocument/2006/relationships/slideLayout" Target="../slideLayouts/slideLayout68.xml"/><Relationship Id="rId6" Type="http://schemas.openxmlformats.org/officeDocument/2006/relationships/hyperlink" Target="https://doi.org/10.3389/fmars.2022.860403" TargetMode="External"/><Relationship Id="rId5" Type="http://schemas.openxmlformats.org/officeDocument/2006/relationships/image" Target="../media/image106.tif"/><Relationship Id="rId4" Type="http://schemas.openxmlformats.org/officeDocument/2006/relationships/image" Target="../media/image105.tiff"/></Relationships>
</file>

<file path=ppt/slides/_rels/slide29.xml.rels><?xml version="1.0" encoding="UTF-8" standalone="yes"?>
<Relationships xmlns="http://schemas.openxmlformats.org/package/2006/relationships"><Relationship Id="rId3" Type="http://schemas.openxmlformats.org/officeDocument/2006/relationships/tags" Target="../tags/tag152.xml"/><Relationship Id="rId7" Type="http://schemas.openxmlformats.org/officeDocument/2006/relationships/image" Target="../media/image109.png"/><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image" Target="../media/image108.png"/><Relationship Id="rId5" Type="http://schemas.openxmlformats.org/officeDocument/2006/relationships/image" Target="../media/image107.jpeg"/><Relationship Id="rId4" Type="http://schemas.openxmlformats.org/officeDocument/2006/relationships/slideLayout" Target="../slideLayouts/slideLayout122.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3.xml"/><Relationship Id="rId4" Type="http://schemas.openxmlformats.org/officeDocument/2006/relationships/image" Target="../media/image38.png"/></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10.png"/><Relationship Id="rId1" Type="http://schemas.openxmlformats.org/officeDocument/2006/relationships/slideLayout" Target="../slideLayouts/slideLayout137.xml"/><Relationship Id="rId5" Type="http://schemas.openxmlformats.org/officeDocument/2006/relationships/image" Target="../media/image112.png"/><Relationship Id="rId4" Type="http://schemas.openxmlformats.org/officeDocument/2006/relationships/image" Target="../media/image111.png"/></Relationships>
</file>

<file path=ppt/slides/_rels/slide31.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3.jpeg"/><Relationship Id="rId7" Type="http://schemas.openxmlformats.org/officeDocument/2006/relationships/image" Target="../media/image117.png"/><Relationship Id="rId2" Type="http://schemas.openxmlformats.org/officeDocument/2006/relationships/notesSlide" Target="../notesSlides/notesSlide24.xml"/><Relationship Id="rId1" Type="http://schemas.openxmlformats.org/officeDocument/2006/relationships/slideLayout" Target="../slideLayouts/slideLayout44.xml"/><Relationship Id="rId6" Type="http://schemas.openxmlformats.org/officeDocument/2006/relationships/image" Target="../media/image116.png"/><Relationship Id="rId5" Type="http://schemas.openxmlformats.org/officeDocument/2006/relationships/image" Target="../media/image115.jpeg"/><Relationship Id="rId4" Type="http://schemas.openxmlformats.org/officeDocument/2006/relationships/image" Target="../media/image114.png"/><Relationship Id="rId9" Type="http://schemas.openxmlformats.org/officeDocument/2006/relationships/image" Target="../media/image119.png"/></Relationships>
</file>

<file path=ppt/slides/_rels/slide3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21.png"/></Relationships>
</file>

<file path=ppt/slides/_rels/slide3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27.xml"/><Relationship Id="rId1" Type="http://schemas.openxmlformats.org/officeDocument/2006/relationships/slideLayout" Target="../slideLayouts/slideLayout59.xml"/><Relationship Id="rId5" Type="http://schemas.openxmlformats.org/officeDocument/2006/relationships/image" Target="../media/image125.png"/><Relationship Id="rId4" Type="http://schemas.openxmlformats.org/officeDocument/2006/relationships/image" Target="../media/image124.png"/></Relationships>
</file>

<file path=ppt/slides/_rels/slide3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58.xml"/><Relationship Id="rId4" Type="http://schemas.openxmlformats.org/officeDocument/2006/relationships/image" Target="../media/image128.png"/></Relationships>
</file>

<file path=ppt/slides/_rels/slide3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58.xml"/></Relationships>
</file>

<file path=ppt/slides/_rels/slide3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28.xml"/><Relationship Id="rId1" Type="http://schemas.openxmlformats.org/officeDocument/2006/relationships/slideLayout" Target="../slideLayouts/slideLayout82.xml"/></Relationships>
</file>

<file path=ppt/slides/_rels/slide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119.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81.xml"/><Relationship Id="rId5" Type="http://schemas.openxmlformats.org/officeDocument/2006/relationships/image" Target="../media/image43.jpg"/><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59.xml"/><Relationship Id="rId4" Type="http://schemas.openxmlformats.org/officeDocument/2006/relationships/image" Target="../media/image46.png"/></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0" y="3827627"/>
            <a:ext cx="9144000" cy="3315370"/>
          </a:xfrm>
          <a:prstGeom prst="rect">
            <a:avLst/>
          </a:prstGeom>
        </p:spPr>
      </p:pic>
      <p:pic>
        <p:nvPicPr>
          <p:cNvPr id="7" name="图片 6"/>
          <p:cNvPicPr>
            <a:picLocks noChangeAspect="1"/>
          </p:cNvPicPr>
          <p:nvPr/>
        </p:nvPicPr>
        <p:blipFill>
          <a:blip r:embed="rId5" cstate="screen">
            <a:biLevel thresh="25000"/>
            <a:extLst>
              <a:ext uri="{28A0092B-C50C-407E-A947-70E740481C1C}">
                <a14:useLocalDpi xmlns:a14="http://schemas.microsoft.com/office/drawing/2010/main"/>
              </a:ext>
            </a:extLst>
          </a:blip>
          <a:stretch>
            <a:fillRect/>
          </a:stretch>
        </p:blipFill>
        <p:spPr>
          <a:xfrm>
            <a:off x="-727300" y="1550770"/>
            <a:ext cx="5899483" cy="4571644"/>
          </a:xfrm>
          <a:prstGeom prst="rect">
            <a:avLst/>
          </a:prstGeom>
        </p:spPr>
      </p:pic>
      <p:sp>
        <p:nvSpPr>
          <p:cNvPr id="9" name="标题 1" hidden="1"/>
          <p:cNvSpPr txBox="1">
            <a:spLocks/>
          </p:cNvSpPr>
          <p:nvPr/>
        </p:nvSpPr>
        <p:spPr>
          <a:xfrm>
            <a:off x="1142999" y="1310066"/>
            <a:ext cx="6858000" cy="133260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7200" b="1" i="0" u="none" strike="noStrike" kern="1200" cap="none" spc="0" normalizeH="0" baseline="0" noProof="0" dirty="0">
                <a:ln w="10160">
                  <a:solidFill>
                    <a:srgbClr val="0D4AA2"/>
                  </a:solidFill>
                  <a:prstDash val="solid"/>
                </a:ln>
                <a:solidFill>
                  <a:srgbClr val="FFFFFF"/>
                </a:solidFill>
                <a:effectLst>
                  <a:outerShdw blurRad="38100" dist="38100" dir="2700000" algn="tl">
                    <a:srgbClr val="000000">
                      <a:alpha val="43137"/>
                    </a:srgbClr>
                  </a:outerShdw>
                </a:effectLst>
                <a:uLnTx/>
                <a:uFillTx/>
                <a:latin typeface="禹卫书法行书简体&#10;" panose="02000603000000000000" pitchFamily="2" charset="-122"/>
                <a:ea typeface="禹卫书法行书简体&#10;" panose="02000603000000000000" pitchFamily="2" charset="-122"/>
                <a:cs typeface="+mn-ea"/>
                <a:sym typeface="+mn-lt"/>
              </a:rPr>
              <a:t>使命 担当 愿景</a:t>
            </a:r>
          </a:p>
        </p:txBody>
      </p:sp>
      <p:sp>
        <p:nvSpPr>
          <p:cNvPr id="29" name="Title 1">
            <a:extLst>
              <a:ext uri="{FF2B5EF4-FFF2-40B4-BE49-F238E27FC236}">
                <a16:creationId xmlns:a16="http://schemas.microsoft.com/office/drawing/2014/main" id="{D3CE457C-37B8-436C-A1CF-B8874C01CA01}"/>
              </a:ext>
            </a:extLst>
          </p:cNvPr>
          <p:cNvSpPr txBox="1">
            <a:spLocks/>
          </p:cNvSpPr>
          <p:nvPr/>
        </p:nvSpPr>
        <p:spPr>
          <a:xfrm>
            <a:off x="-47378" y="179505"/>
            <a:ext cx="9191378" cy="1769527"/>
          </a:xfrm>
          <a:prstGeom prst="rect">
            <a:avLst/>
          </a:prstGeom>
          <a:solidFill>
            <a:schemeClr val="bg1"/>
          </a:solidFill>
        </p:spPr>
        <p:txBody>
          <a:bodyPr vert="horz" lIns="91440" tIns="45720" rIns="91440" bIns="45720" rtlCol="0" anchor="ctr">
            <a:normAutofit/>
          </a:bodyPr>
          <a:lstStyle/>
          <a:p>
            <a:pPr lvl="0" algn="ctr">
              <a:spcBef>
                <a:spcPct val="0"/>
              </a:spcBef>
              <a:defRPr/>
            </a:pPr>
            <a:r>
              <a:rPr kumimoji="0" lang="en-US" altLang="zh-CN" sz="4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Calibri"/>
                <a:ea typeface="宋体" panose="02010600030101010101" pitchFamily="2" charset="-122"/>
                <a:cs typeface="+mn-cs"/>
              </a:rPr>
              <a:t>AI deep learning for </a:t>
            </a:r>
          </a:p>
          <a:p>
            <a:pPr lvl="0" algn="ctr">
              <a:spcBef>
                <a:spcPct val="0"/>
              </a:spcBef>
              <a:defRPr/>
            </a:pPr>
            <a:r>
              <a:rPr lang="en-US" altLang="zh-CN" sz="4400" b="1" dirty="0">
                <a:solidFill>
                  <a:srgbClr val="002060"/>
                </a:solidFill>
                <a:effectLst>
                  <a:outerShdw blurRad="38100" dist="38100" dir="2700000" algn="tl">
                    <a:srgbClr val="000000">
                      <a:alpha val="43137"/>
                    </a:srgbClr>
                  </a:outerShdw>
                </a:effectLst>
                <a:latin typeface="Calibri"/>
                <a:ea typeface="宋体" panose="02010600030101010101" pitchFamily="2" charset="-122"/>
              </a:rPr>
              <a:t>weather-</a:t>
            </a:r>
            <a:r>
              <a:rPr kumimoji="0" lang="en-US" altLang="zh-CN" sz="4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Calibri"/>
                <a:ea typeface="宋体" panose="02010600030101010101" pitchFamily="2" charset="-122"/>
                <a:cs typeface="+mn-cs"/>
              </a:rPr>
              <a:t>climate forecasts</a:t>
            </a:r>
            <a:endParaRPr kumimoji="0" lang="en-AU" sz="4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sp>
        <p:nvSpPr>
          <p:cNvPr id="30" name="文本框 29">
            <a:extLst>
              <a:ext uri="{FF2B5EF4-FFF2-40B4-BE49-F238E27FC236}">
                <a16:creationId xmlns:a16="http://schemas.microsoft.com/office/drawing/2014/main" id="{F0EEE59C-75B3-493B-BAFB-AFAAE6F2F4DF}"/>
              </a:ext>
            </a:extLst>
          </p:cNvPr>
          <p:cNvSpPr txBox="1"/>
          <p:nvPr/>
        </p:nvSpPr>
        <p:spPr>
          <a:xfrm>
            <a:off x="1091316" y="3066636"/>
            <a:ext cx="6971204" cy="1323439"/>
          </a:xfrm>
          <a:prstGeom prst="rect">
            <a:avLst/>
          </a:prstGeom>
          <a:solidFill>
            <a:srgbClr val="F0F9FE"/>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rPr>
              <a:t>Institute for Climate and Application Research (ICAR)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rPr>
              <a:t>&amp; Institute of AI for Meteorology, School of AI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rPr>
              <a:t>Nanjing University of Information Science &amp; Technology (NUIST)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Calibri"/>
                <a:ea typeface="宋体" panose="02010600030101010101" pitchFamily="2" charset="-122"/>
                <a:cs typeface="+mn-cs"/>
              </a:rPr>
              <a:t>Nanjing, China</a:t>
            </a:r>
          </a:p>
        </p:txBody>
      </p:sp>
      <p:sp>
        <p:nvSpPr>
          <p:cNvPr id="31" name="文本框 30">
            <a:extLst>
              <a:ext uri="{FF2B5EF4-FFF2-40B4-BE49-F238E27FC236}">
                <a16:creationId xmlns:a16="http://schemas.microsoft.com/office/drawing/2014/main" id="{FA8F160B-A794-440C-BB8A-D9D87FE8870D}"/>
              </a:ext>
            </a:extLst>
          </p:cNvPr>
          <p:cNvSpPr txBox="1"/>
          <p:nvPr/>
        </p:nvSpPr>
        <p:spPr>
          <a:xfrm>
            <a:off x="91241" y="4667653"/>
            <a:ext cx="896151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Times New Roman" panose="02020603050405020304" pitchFamily="18" charset="0"/>
              </a:rPr>
              <a:t>Collaborators:</a:t>
            </a:r>
          </a:p>
          <a:p>
            <a:pPr lvl="0">
              <a:defRPr/>
            </a:pPr>
            <a:r>
              <a:rPr kumimoji="0" lang="en-US" altLang="zh-CN" sz="2000" b="0" i="0" u="none" strike="noStrike" kern="1200" cap="none" spc="0" normalizeH="0" baseline="0" noProof="0" dirty="0" err="1">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Fenghua</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Ling, </a:t>
            </a:r>
            <a:r>
              <a:rPr kumimoji="0" lang="en-US" altLang="zh-CN" sz="2000" b="0" i="0" u="none" strike="noStrike" kern="1200" cap="none" spc="0" normalizeH="0" baseline="0" noProof="0" dirty="0" err="1">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Shuxian</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Yang, Lin Ouyang, Song Yang, </a:t>
            </a:r>
            <a:r>
              <a:rPr lang="en-US" altLang="zh-CN"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Lei Bai, </a:t>
            </a:r>
            <a:r>
              <a:rPr lang="en-US" altLang="zh-CN" sz="2000" dirty="0" err="1">
                <a:solidFill>
                  <a:prstClr val="black"/>
                </a:solidFill>
                <a:latin typeface="Times New Roman" panose="02020603050405020304" pitchFamily="18" charset="0"/>
                <a:ea typeface="宋体" panose="02010600030101010101" pitchFamily="2" charset="-122"/>
                <a:cs typeface="Times New Roman" panose="02020603050405020304" pitchFamily="18" charset="0"/>
              </a:rPr>
              <a:t>Yoo-Geun</a:t>
            </a:r>
            <a:r>
              <a:rPr lang="en-US" altLang="zh-CN" sz="20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Ham, </a:t>
            </a:r>
            <a:r>
              <a:rPr kumimoji="0" lang="en-US" altLang="zh-CN" sz="2000" b="0" i="0" u="none" strike="noStrike" kern="1200" cap="none" spc="0" normalizeH="0" baseline="0" noProof="0" dirty="0" err="1">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Xiaomeng</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Huang, Wenyu Huang, Hao Li, … </a:t>
            </a:r>
          </a:p>
        </p:txBody>
      </p:sp>
      <p:sp>
        <p:nvSpPr>
          <p:cNvPr id="32" name="Title 1">
            <a:extLst>
              <a:ext uri="{FF2B5EF4-FFF2-40B4-BE49-F238E27FC236}">
                <a16:creationId xmlns:a16="http://schemas.microsoft.com/office/drawing/2014/main" id="{4352AFBB-B071-4204-B0B7-A79AFCEB9747}"/>
              </a:ext>
            </a:extLst>
          </p:cNvPr>
          <p:cNvSpPr txBox="1">
            <a:spLocks/>
          </p:cNvSpPr>
          <p:nvPr/>
        </p:nvSpPr>
        <p:spPr>
          <a:xfrm>
            <a:off x="1134130" y="2151725"/>
            <a:ext cx="6767589" cy="637333"/>
          </a:xfrm>
          <a:prstGeom prst="rect">
            <a:avLst/>
          </a:prstGeom>
          <a:solidFill>
            <a:schemeClr val="accent1">
              <a:lumMod val="20000"/>
              <a:lumOff val="80000"/>
            </a:schemeClr>
          </a:solidFill>
        </p:spPr>
        <p:txBody>
          <a:bodyPr vert="horz" lIns="91440" tIns="45720" rIns="91440" bIns="45720" rtlCol="0" anchor="ctr">
            <a:normAutofit fontScale="92500" lnSpcReduction="20000"/>
          </a:bodyPr>
          <a:lstStyle/>
          <a:p>
            <a:pPr lvl="0" algn="ctr">
              <a:spcBef>
                <a:spcPct val="0"/>
              </a:spcBef>
              <a:defRPr/>
            </a:pPr>
            <a:r>
              <a:rPr lang="en-US" altLang="zh-CN" sz="4400" b="1" dirty="0"/>
              <a:t>Jing-Jia Luo </a:t>
            </a:r>
            <a:r>
              <a:rPr lang="en-AU" altLang="zh-CN" sz="4400" dirty="0"/>
              <a:t>(</a:t>
            </a:r>
            <a:r>
              <a:rPr lang="zh-CN" altLang="en-US" sz="4400" dirty="0">
                <a:solidFill>
                  <a:schemeClr val="tx1">
                    <a:lumMod val="75000"/>
                    <a:lumOff val="25000"/>
                  </a:schemeClr>
                </a:solidFill>
              </a:rPr>
              <a:t>罗 京佳</a:t>
            </a:r>
            <a:r>
              <a:rPr lang="en-AU" altLang="zh-CN" sz="4400" dirty="0">
                <a:solidFill>
                  <a:schemeClr val="tx1">
                    <a:lumMod val="75000"/>
                    <a:lumOff val="25000"/>
                  </a:schemeClr>
                </a:solidFill>
              </a:rPr>
              <a:t>)</a:t>
            </a:r>
            <a:endParaRPr kumimoji="0" lang="en-AU" sz="4400" b="0" u="none" strike="noStrike" kern="1200" cap="none" spc="0" normalizeH="0" baseline="0" noProof="0" dirty="0">
              <a:ln>
                <a:noFill/>
              </a:ln>
              <a:solidFill>
                <a:srgbClr val="002060"/>
              </a:solidFill>
              <a:effectLst/>
              <a:uLnTx/>
              <a:uFillTx/>
              <a:latin typeface="Calibri"/>
              <a:ea typeface="宋体" panose="02010600030101010101" pitchFamily="2" charset="-122"/>
              <a:cs typeface="+mn-cs"/>
            </a:endParaRPr>
          </a:p>
        </p:txBody>
      </p:sp>
      <p:grpSp>
        <p:nvGrpSpPr>
          <p:cNvPr id="10" name="组合 9">
            <a:extLst>
              <a:ext uri="{FF2B5EF4-FFF2-40B4-BE49-F238E27FC236}">
                <a16:creationId xmlns:a16="http://schemas.microsoft.com/office/drawing/2014/main" id="{B859E962-9021-47EB-BF4E-B485D907F981}"/>
              </a:ext>
            </a:extLst>
          </p:cNvPr>
          <p:cNvGrpSpPr/>
          <p:nvPr/>
        </p:nvGrpSpPr>
        <p:grpSpPr>
          <a:xfrm>
            <a:off x="1273561" y="5814409"/>
            <a:ext cx="7476739" cy="989377"/>
            <a:chOff x="-319" y="6857"/>
            <a:chExt cx="11874" cy="1600"/>
          </a:xfrm>
        </p:grpSpPr>
        <p:pic>
          <p:nvPicPr>
            <p:cNvPr id="11" name="图片 3">
              <a:extLst>
                <a:ext uri="{FF2B5EF4-FFF2-40B4-BE49-F238E27FC236}">
                  <a16:creationId xmlns:a16="http://schemas.microsoft.com/office/drawing/2014/main" id="{1E714996-6DF3-442D-BC9C-9CD48D3C20F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16600" r="16119"/>
            <a:stretch>
              <a:fillRect/>
            </a:stretch>
          </p:blipFill>
          <p:spPr bwMode="auto">
            <a:xfrm>
              <a:off x="2766" y="6857"/>
              <a:ext cx="1589"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0EFAEDDE-707D-46FD-AB6B-B2C3B2B4E52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9" y="7047"/>
              <a:ext cx="2166" cy="12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a:extLst>
                <a:ext uri="{FF2B5EF4-FFF2-40B4-BE49-F238E27FC236}">
                  <a16:creationId xmlns:a16="http://schemas.microsoft.com/office/drawing/2014/main" id="{4B2FD135-58CB-4D25-88D7-D68F8E6230BA}"/>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3523" t="15895" r="21591" b="14316"/>
            <a:stretch>
              <a:fillRect/>
            </a:stretch>
          </p:blipFill>
          <p:spPr bwMode="auto">
            <a:xfrm>
              <a:off x="7607" y="6857"/>
              <a:ext cx="1438" cy="146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全南大学">
              <a:extLst>
                <a:ext uri="{FF2B5EF4-FFF2-40B4-BE49-F238E27FC236}">
                  <a16:creationId xmlns:a16="http://schemas.microsoft.com/office/drawing/2014/main" id="{4DAAD307-AE45-4580-BE17-21E74E449A1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966" y="6867"/>
              <a:ext cx="1589" cy="1590"/>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图片 9">
            <a:extLst>
              <a:ext uri="{FF2B5EF4-FFF2-40B4-BE49-F238E27FC236}">
                <a16:creationId xmlns:a16="http://schemas.microsoft.com/office/drawing/2014/main" id="{C4D1E63E-DB1F-469E-A882-9157D536E093}"/>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t="87" b="87"/>
          <a:stretch>
            <a:fillRect/>
          </a:stretch>
        </p:blipFill>
        <p:spPr bwMode="auto">
          <a:xfrm>
            <a:off x="4690719" y="5787786"/>
            <a:ext cx="1130244" cy="97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14623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7"/>
          <p:cNvSpPr txBox="1">
            <a:spLocks noChangeArrowheads="1"/>
          </p:cNvSpPr>
          <p:nvPr/>
        </p:nvSpPr>
        <p:spPr bwMode="auto">
          <a:xfrm>
            <a:off x="1225551" y="174841"/>
            <a:ext cx="8083550" cy="400110"/>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CycleGAN</a:t>
            </a:r>
            <a:r>
              <a:rPr kumimoji="0" lang="en-US" altLang="zh-CN" sz="20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 for correcting JJA precipitation forecast over China</a:t>
            </a:r>
            <a:endParaRPr kumimoji="0" lang="zh-CN" altLang="en-US" sz="20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endParaRPr>
          </a:p>
        </p:txBody>
      </p:sp>
      <p:sp>
        <p:nvSpPr>
          <p:cNvPr id="18" name="文本框 17">
            <a:extLst>
              <a:ext uri="{FF2B5EF4-FFF2-40B4-BE49-F238E27FC236}">
                <a16:creationId xmlns:a16="http://schemas.microsoft.com/office/drawing/2014/main" id="{707A80DD-96E5-4E98-8498-FF0660934D50}"/>
              </a:ext>
            </a:extLst>
          </p:cNvPr>
          <p:cNvSpPr txBox="1"/>
          <p:nvPr/>
        </p:nvSpPr>
        <p:spPr>
          <a:xfrm>
            <a:off x="13452" y="6423249"/>
            <a:ext cx="8713091" cy="369332"/>
          </a:xfrm>
          <a:prstGeom prst="rect">
            <a:avLst/>
          </a:prstGeom>
          <a:noFill/>
        </p:spPr>
        <p:txBody>
          <a:bodyPr wrap="none" rtlCol="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rPr>
              <a:t>S Yang,</a:t>
            </a:r>
            <a:r>
              <a:rPr kumimoji="0" lang="zh-CN" altLang="en-US"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rPr>
              <a:t> </a:t>
            </a: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rPr>
              <a:t>F Ling, J-J Luo and L Bai, </a:t>
            </a:r>
            <a:r>
              <a:rPr lang="en-US" altLang="zh-CN" i="1"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AAS</a:t>
            </a:r>
            <a:r>
              <a:rPr lang="en-US" altLang="zh-CN"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 </a:t>
            </a:r>
            <a:r>
              <a:rPr lang="en-US" altLang="zh-CN" dirty="0">
                <a:solidFill>
                  <a:srgbClr val="FFFFFF"/>
                </a:solidFill>
                <a:latin typeface="Times New Roman" panose="02020603050405020304" pitchFamily="18" charset="0"/>
                <a:ea typeface="微软雅黑" panose="020B0503020204020204" pitchFamily="34" charset="-122"/>
              </a:rPr>
              <a:t>2025,</a:t>
            </a:r>
            <a:r>
              <a:rPr lang="zh-CN" altLang="en-US" dirty="0">
                <a:solidFill>
                  <a:srgbClr val="FFFFFF"/>
                </a:solidFill>
                <a:latin typeface="Times New Roman" panose="02020603050405020304" pitchFamily="18" charset="0"/>
                <a:ea typeface="微软雅黑" panose="020B0503020204020204" pitchFamily="34" charset="-122"/>
              </a:rPr>
              <a:t> </a:t>
            </a:r>
            <a:r>
              <a:rPr lang="en-US" altLang="zh-CN" dirty="0">
                <a:solidFill>
                  <a:srgbClr val="FFFFFF"/>
                </a:solidFill>
                <a:latin typeface="Times New Roman" panose="02020603050405020304" pitchFamily="18" charset="0"/>
                <a:ea typeface="微软雅黑" panose="020B0503020204020204" pitchFamily="34" charset="-122"/>
              </a:rPr>
              <a:t>https://doi.org/10.1007/s00376-024-4003-3</a:t>
            </a:r>
            <a:endParaRPr lang="en-US" altLang="zh-CN" dirty="0">
              <a:solidFill>
                <a:srgbClr val="FFFFFF"/>
              </a:solidFill>
              <a:latin typeface="Times New Roman" panose="02020603050405020304" pitchFamily="18" charset="0"/>
              <a:ea typeface="微软雅黑" panose="020B0503020204020204" pitchFamily="34" charset="-122"/>
              <a:sym typeface="+mn-ea"/>
            </a:endParaRPr>
          </a:p>
        </p:txBody>
      </p:sp>
      <p:pic>
        <p:nvPicPr>
          <p:cNvPr id="3" name="图片 2">
            <a:extLst>
              <a:ext uri="{FF2B5EF4-FFF2-40B4-BE49-F238E27FC236}">
                <a16:creationId xmlns:a16="http://schemas.microsoft.com/office/drawing/2014/main" id="{FA0502DD-AE44-4DB8-8151-C29AC887629B}"/>
              </a:ext>
            </a:extLst>
          </p:cNvPr>
          <p:cNvPicPr>
            <a:picLocks noChangeAspect="1"/>
          </p:cNvPicPr>
          <p:nvPr/>
        </p:nvPicPr>
        <p:blipFill>
          <a:blip r:embed="rId3"/>
          <a:stretch>
            <a:fillRect/>
          </a:stretch>
        </p:blipFill>
        <p:spPr>
          <a:xfrm>
            <a:off x="157163" y="771652"/>
            <a:ext cx="2808499" cy="2405947"/>
          </a:xfrm>
          <a:prstGeom prst="rect">
            <a:avLst/>
          </a:prstGeom>
        </p:spPr>
      </p:pic>
      <p:grpSp>
        <p:nvGrpSpPr>
          <p:cNvPr id="5" name="组合 4">
            <a:extLst>
              <a:ext uri="{FF2B5EF4-FFF2-40B4-BE49-F238E27FC236}">
                <a16:creationId xmlns:a16="http://schemas.microsoft.com/office/drawing/2014/main" id="{A10F1CFE-7224-427B-B24F-3A773A2DD3EA}"/>
              </a:ext>
            </a:extLst>
          </p:cNvPr>
          <p:cNvGrpSpPr/>
          <p:nvPr/>
        </p:nvGrpSpPr>
        <p:grpSpPr>
          <a:xfrm>
            <a:off x="2899893" y="3177599"/>
            <a:ext cx="6244107" cy="3137535"/>
            <a:chOff x="1543050" y="3142045"/>
            <a:chExt cx="6244107" cy="3137535"/>
          </a:xfrm>
        </p:grpSpPr>
        <p:sp>
          <p:nvSpPr>
            <p:cNvPr id="17" name="文本框 16">
              <a:extLst>
                <a:ext uri="{FF2B5EF4-FFF2-40B4-BE49-F238E27FC236}">
                  <a16:creationId xmlns:a16="http://schemas.microsoft.com/office/drawing/2014/main" id="{913E16AD-5CF8-4E12-A755-986CE3E062A0}"/>
                </a:ext>
              </a:extLst>
            </p:cNvPr>
            <p:cNvSpPr txBox="1"/>
            <p:nvPr/>
          </p:nvSpPr>
          <p:spPr>
            <a:xfrm>
              <a:off x="5441642" y="5910248"/>
              <a:ext cx="2345515"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Ling </a:t>
              </a:r>
              <a:r>
                <a:rPr kumimoji="0" lang="en-US" altLang="ja-JP"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et al.,</a:t>
              </a:r>
              <a:r>
                <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 ERL, </a:t>
              </a:r>
              <a:r>
                <a:rPr kumimoji="0" lang="zh-CN" altLang="en-US"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二审</a:t>
              </a:r>
              <a:endPar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mn-ea"/>
              </a:endParaRPr>
            </a:p>
          </p:txBody>
        </p:sp>
        <p:pic>
          <p:nvPicPr>
            <p:cNvPr id="14" name="图片 13" descr="日历&#10;&#10;描述已自动生成">
              <a:extLst>
                <a:ext uri="{FF2B5EF4-FFF2-40B4-BE49-F238E27FC236}">
                  <a16:creationId xmlns:a16="http://schemas.microsoft.com/office/drawing/2014/main" id="{62EF73DF-00AA-4421-8EBB-001C973829E9}"/>
                </a:ext>
              </a:extLst>
            </p:cNvPr>
            <p:cNvPicPr/>
            <p:nvPr/>
          </p:nvPicPr>
          <p:blipFill rotWithShape="1">
            <a:blip r:embed="rId4"/>
            <a:srcRect l="-1" r="923"/>
            <a:stretch>
              <a:fillRect/>
            </a:stretch>
          </p:blipFill>
          <p:spPr>
            <a:xfrm>
              <a:off x="1543050" y="3142045"/>
              <a:ext cx="5888770" cy="3137535"/>
            </a:xfrm>
            <a:prstGeom prst="rect">
              <a:avLst/>
            </a:prstGeom>
          </p:spPr>
        </p:pic>
      </p:grpSp>
      <p:pic>
        <p:nvPicPr>
          <p:cNvPr id="13" name="图片 12" descr="墙上贴着许多海报&#10;&#10;低可信度描述已自动生成">
            <a:extLst>
              <a:ext uri="{FF2B5EF4-FFF2-40B4-BE49-F238E27FC236}">
                <a16:creationId xmlns:a16="http://schemas.microsoft.com/office/drawing/2014/main" id="{CBCA9C50-2DC8-4EC2-A0CD-41C5C79FBE34}"/>
              </a:ext>
            </a:extLst>
          </p:cNvPr>
          <p:cNvPicPr/>
          <p:nvPr/>
        </p:nvPicPr>
        <p:blipFill rotWithShape="1">
          <a:blip r:embed="rId5"/>
          <a:srcRect b="27441"/>
          <a:stretch/>
        </p:blipFill>
        <p:spPr>
          <a:xfrm>
            <a:off x="3389313" y="832936"/>
            <a:ext cx="4870450" cy="2147962"/>
          </a:xfrm>
          <a:prstGeom prst="rect">
            <a:avLst/>
          </a:prstGeom>
        </p:spPr>
      </p:pic>
    </p:spTree>
    <p:extLst>
      <p:ext uri="{BB962C8B-B14F-4D97-AF65-F5344CB8AC3E}">
        <p14:creationId xmlns:p14="http://schemas.microsoft.com/office/powerpoint/2010/main" val="2786802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7"/>
          <p:cNvSpPr txBox="1">
            <a:spLocks noChangeArrowheads="1"/>
          </p:cNvSpPr>
          <p:nvPr/>
        </p:nvSpPr>
        <p:spPr bwMode="auto">
          <a:xfrm>
            <a:off x="964126" y="12560"/>
            <a:ext cx="7735286" cy="579967"/>
          </a:xfrm>
          <a:prstGeom prst="rect">
            <a:avLst/>
          </a:prstGeom>
          <a:noFill/>
          <a:ln w="9525">
            <a:noFill/>
            <a:miter lim="800000"/>
          </a:ln>
        </p:spPr>
        <p:txBody>
          <a:bodyPr wrap="square">
            <a:spAutoFit/>
          </a:bodyPr>
          <a:lstStyle/>
          <a:p>
            <a:pPr lvl="0" algn="ctr" eaLnBrk="0" fontAlgn="base" hangingPunct="0">
              <a:lnSpc>
                <a:spcPct val="150000"/>
              </a:lnSpc>
              <a:spcBef>
                <a:spcPct val="0"/>
              </a:spcBef>
              <a:spcAft>
                <a:spcPct val="0"/>
              </a:spcAft>
              <a:defRPr/>
            </a:pPr>
            <a:r>
              <a:rPr lang="en-US" altLang="zh-CN"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mn-ea"/>
              </a:rPr>
              <a:t>Diffusion probabilistic model for climate downscaling </a:t>
            </a:r>
          </a:p>
        </p:txBody>
      </p:sp>
      <p:sp>
        <p:nvSpPr>
          <p:cNvPr id="17" name="文本框 16">
            <a:extLst>
              <a:ext uri="{FF2B5EF4-FFF2-40B4-BE49-F238E27FC236}">
                <a16:creationId xmlns:a16="http://schemas.microsoft.com/office/drawing/2014/main" id="{913E16AD-5CF8-4E12-A755-986CE3E062A0}"/>
              </a:ext>
            </a:extLst>
          </p:cNvPr>
          <p:cNvSpPr txBox="1"/>
          <p:nvPr/>
        </p:nvSpPr>
        <p:spPr>
          <a:xfrm>
            <a:off x="5441642" y="5910248"/>
            <a:ext cx="2345515"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Ling </a:t>
            </a:r>
            <a:r>
              <a:rPr kumimoji="0" lang="en-US" altLang="ja-JP"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et al.,</a:t>
            </a:r>
            <a:r>
              <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 ERL, </a:t>
            </a:r>
            <a:r>
              <a:rPr kumimoji="0" lang="zh-CN" altLang="en-US"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二审</a:t>
            </a:r>
            <a:endPar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13" name="文本框 12">
            <a:extLst>
              <a:ext uri="{FF2B5EF4-FFF2-40B4-BE49-F238E27FC236}">
                <a16:creationId xmlns:a16="http://schemas.microsoft.com/office/drawing/2014/main" id="{F1D78D27-B104-45E8-BE0B-E9890355E0B1}"/>
              </a:ext>
            </a:extLst>
          </p:cNvPr>
          <p:cNvSpPr txBox="1"/>
          <p:nvPr/>
        </p:nvSpPr>
        <p:spPr>
          <a:xfrm>
            <a:off x="651636" y="6231403"/>
            <a:ext cx="7558229" cy="646331"/>
          </a:xfrm>
          <a:prstGeom prst="rect">
            <a:avLst/>
          </a:prstGeom>
          <a:noFill/>
        </p:spPr>
        <p:txBody>
          <a:bodyPr wrap="square" rtlCol="0">
            <a:spAutoFit/>
          </a:bodyPr>
          <a:lstStyle/>
          <a:p>
            <a:pPr lvl="0" algn="ctr" defTabSz="457200" eaLnBrk="0" fontAlgn="base" hangingPunct="0">
              <a:spcBef>
                <a:spcPct val="0"/>
              </a:spcBef>
              <a:spcAft>
                <a:spcPct val="0"/>
              </a:spcAft>
              <a:defRPr/>
            </a:pPr>
            <a:r>
              <a:rPr lang="en-US" altLang="zh-CN" dirty="0">
                <a:solidFill>
                  <a:srgbClr val="FFFFFF"/>
                </a:solidFill>
                <a:latin typeface="Times New Roman" panose="02020603050405020304" pitchFamily="18" charset="0"/>
                <a:ea typeface="微软雅黑" panose="020B0503020204020204" pitchFamily="34" charset="-122"/>
              </a:rPr>
              <a:t>F Ling, Z Liu,</a:t>
            </a: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rPr>
              <a:t> J-J Luo,</a:t>
            </a:r>
            <a:r>
              <a:rPr kumimoji="0" lang="zh-CN" altLang="en-US"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rPr>
              <a:t> </a:t>
            </a:r>
            <a:r>
              <a:rPr lang="en-US" altLang="zh-CN" dirty="0">
                <a:solidFill>
                  <a:srgbClr val="FFFFFF"/>
                </a:solidFill>
                <a:latin typeface="Times New Roman" panose="02020603050405020304" pitchFamily="18" charset="0"/>
                <a:ea typeface="微软雅黑" panose="020B0503020204020204" pitchFamily="34" charset="-122"/>
              </a:rPr>
              <a:t>L Bai, SK Behera, D </a:t>
            </a:r>
            <a:r>
              <a:rPr lang="en-US" altLang="zh-CN" dirty="0" err="1">
                <a:solidFill>
                  <a:srgbClr val="FFFFFF"/>
                </a:solidFill>
                <a:latin typeface="Times New Roman" panose="02020603050405020304" pitchFamily="18" charset="0"/>
                <a:ea typeface="微软雅黑" panose="020B0503020204020204" pitchFamily="34" charset="-122"/>
              </a:rPr>
              <a:t>Jin</a:t>
            </a:r>
            <a:r>
              <a:rPr lang="en-US" altLang="zh-CN" dirty="0">
                <a:solidFill>
                  <a:srgbClr val="FFFFFF"/>
                </a:solidFill>
                <a:latin typeface="Times New Roman" panose="02020603050405020304" pitchFamily="18" charset="0"/>
                <a:ea typeface="微软雅黑" panose="020B0503020204020204" pitchFamily="34" charset="-122"/>
              </a:rPr>
              <a:t>, B Pan, H Jiang, T Yamagata</a:t>
            </a:r>
            <a:r>
              <a:rPr lang="en-US" altLang="zh-CN" i="1" dirty="0">
                <a:solidFill>
                  <a:srgbClr val="FFFFFF"/>
                </a:solidFill>
                <a:latin typeface="Times New Roman" panose="02020603050405020304" pitchFamily="18" charset="0"/>
                <a:ea typeface="微软雅黑" panose="020B0503020204020204" pitchFamily="34" charset="-122"/>
              </a:rPr>
              <a:t>,</a:t>
            </a:r>
            <a:r>
              <a:rPr lang="en-US" altLang="zh-CN" dirty="0">
                <a:solidFill>
                  <a:srgbClr val="FFFFFF"/>
                </a:solidFill>
                <a:latin typeface="Times New Roman" panose="02020603050405020304" pitchFamily="18" charset="0"/>
                <a:ea typeface="微软雅黑" panose="020B0503020204020204" pitchFamily="34" charset="-122"/>
              </a:rPr>
              <a:t> </a:t>
            </a:r>
            <a:r>
              <a:rPr lang="en-US" altLang="zh-CN" i="1" dirty="0" err="1">
                <a:solidFill>
                  <a:srgbClr val="FFFFFF"/>
                </a:solidFill>
                <a:latin typeface="Times New Roman" panose="02020603050405020304" pitchFamily="18" charset="0"/>
                <a:ea typeface="微软雅黑" panose="020B0503020204020204" pitchFamily="34" charset="-122"/>
              </a:rPr>
              <a:t>npj</a:t>
            </a:r>
            <a:r>
              <a:rPr lang="en-US" altLang="zh-CN" i="1" dirty="0">
                <a:solidFill>
                  <a:srgbClr val="FFFFFF"/>
                </a:solidFill>
                <a:latin typeface="Times New Roman" panose="02020603050405020304" pitchFamily="18" charset="0"/>
                <a:ea typeface="微软雅黑" panose="020B0503020204020204" pitchFamily="34" charset="-122"/>
              </a:rPr>
              <a:t> Climate and Atmospheric Science</a:t>
            </a:r>
            <a:r>
              <a:rPr lang="en-US" altLang="zh-CN"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 </a:t>
            </a: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2024, </a:t>
            </a:r>
            <a:r>
              <a:rPr lang="en-US" altLang="zh-CN" dirty="0">
                <a:solidFill>
                  <a:srgbClr val="FFFFFF"/>
                </a:solidFill>
                <a:latin typeface="Times New Roman" panose="02020603050405020304" pitchFamily="18" charset="0"/>
                <a:ea typeface="微软雅黑" panose="020B0503020204020204" pitchFamily="34" charset="-122"/>
              </a:rPr>
              <a:t>7 (1), 131</a:t>
            </a: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a:t>
            </a:r>
            <a:endParaRPr kumimoji="0" lang="en-US" altLang="zh-CN" sz="140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14" name="图片 13">
            <a:extLst>
              <a:ext uri="{FF2B5EF4-FFF2-40B4-BE49-F238E27FC236}">
                <a16:creationId xmlns:a16="http://schemas.microsoft.com/office/drawing/2014/main" id="{7738E7E3-FF82-47CE-B122-211E96E55E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76797"/>
            <a:ext cx="4831769" cy="3974895"/>
          </a:xfrm>
          <a:prstGeom prst="rect">
            <a:avLst/>
          </a:prstGeom>
        </p:spPr>
      </p:pic>
      <p:grpSp>
        <p:nvGrpSpPr>
          <p:cNvPr id="3" name="组合 2">
            <a:extLst>
              <a:ext uri="{FF2B5EF4-FFF2-40B4-BE49-F238E27FC236}">
                <a16:creationId xmlns:a16="http://schemas.microsoft.com/office/drawing/2014/main" id="{A63C747E-F7A5-4E29-A0A2-E803B9BDCA0E}"/>
              </a:ext>
            </a:extLst>
          </p:cNvPr>
          <p:cNvGrpSpPr/>
          <p:nvPr/>
        </p:nvGrpSpPr>
        <p:grpSpPr>
          <a:xfrm>
            <a:off x="4887758" y="1510604"/>
            <a:ext cx="4235685" cy="1957732"/>
            <a:chOff x="4908315" y="785468"/>
            <a:chExt cx="5771990" cy="2378777"/>
          </a:xfrm>
        </p:grpSpPr>
        <p:pic>
          <p:nvPicPr>
            <p:cNvPr id="16" name="图片 15">
              <a:extLst>
                <a:ext uri="{FF2B5EF4-FFF2-40B4-BE49-F238E27FC236}">
                  <a16:creationId xmlns:a16="http://schemas.microsoft.com/office/drawing/2014/main" id="{D868F673-E163-4267-853E-0C108B77995C}"/>
                </a:ext>
              </a:extLst>
            </p:cNvPr>
            <p:cNvPicPr>
              <a:picLocks noChangeAspect="1"/>
            </p:cNvPicPr>
            <p:nvPr/>
          </p:nvPicPr>
          <p:blipFill rotWithShape="1">
            <a:blip r:embed="rId4"/>
            <a:srcRect r="52454"/>
            <a:stretch/>
          </p:blipFill>
          <p:spPr>
            <a:xfrm>
              <a:off x="7900609" y="785468"/>
              <a:ext cx="2779696" cy="2378777"/>
            </a:xfrm>
            <a:prstGeom prst="rect">
              <a:avLst/>
            </a:prstGeom>
          </p:spPr>
        </p:pic>
        <p:pic>
          <p:nvPicPr>
            <p:cNvPr id="18" name="图片 17">
              <a:extLst>
                <a:ext uri="{FF2B5EF4-FFF2-40B4-BE49-F238E27FC236}">
                  <a16:creationId xmlns:a16="http://schemas.microsoft.com/office/drawing/2014/main" id="{8EE87ECC-32A2-4D35-9A34-F8ECBE7D9641}"/>
                </a:ext>
              </a:extLst>
            </p:cNvPr>
            <p:cNvPicPr>
              <a:picLocks noChangeAspect="1"/>
            </p:cNvPicPr>
            <p:nvPr/>
          </p:nvPicPr>
          <p:blipFill rotWithShape="1">
            <a:blip r:embed="rId4"/>
            <a:srcRect l="46821"/>
            <a:stretch/>
          </p:blipFill>
          <p:spPr>
            <a:xfrm>
              <a:off x="4908315" y="785468"/>
              <a:ext cx="3109053" cy="2378777"/>
            </a:xfrm>
            <a:prstGeom prst="rect">
              <a:avLst/>
            </a:prstGeom>
          </p:spPr>
        </p:pic>
      </p:grpSp>
      <p:pic>
        <p:nvPicPr>
          <p:cNvPr id="19" name="图片 18">
            <a:extLst>
              <a:ext uri="{FF2B5EF4-FFF2-40B4-BE49-F238E27FC236}">
                <a16:creationId xmlns:a16="http://schemas.microsoft.com/office/drawing/2014/main" id="{D3C596E0-6093-4D39-ABC7-D734F51C3AA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7823" t="23601" r="20183" b="47468"/>
          <a:stretch/>
        </p:blipFill>
        <p:spPr bwMode="auto">
          <a:xfrm>
            <a:off x="4943749" y="3693755"/>
            <a:ext cx="4123705" cy="2378777"/>
          </a:xfrm>
          <a:prstGeom prst="rect">
            <a:avLst/>
          </a:prstGeom>
          <a:ln>
            <a:noFill/>
          </a:ln>
          <a:extLst>
            <a:ext uri="{53640926-AAD7-44D8-BBD7-CCE9431645EC}">
              <a14:shadowObscured xmlns:a14="http://schemas.microsoft.com/office/drawing/2010/main"/>
            </a:ext>
          </a:extLst>
        </p:spPr>
      </p:pic>
      <p:sp>
        <p:nvSpPr>
          <p:cNvPr id="5" name="矩形 4">
            <a:extLst>
              <a:ext uri="{FF2B5EF4-FFF2-40B4-BE49-F238E27FC236}">
                <a16:creationId xmlns:a16="http://schemas.microsoft.com/office/drawing/2014/main" id="{D8E2F8E2-DE11-4302-9739-10EC14FF9778}"/>
              </a:ext>
            </a:extLst>
          </p:cNvPr>
          <p:cNvSpPr/>
          <p:nvPr/>
        </p:nvSpPr>
        <p:spPr>
          <a:xfrm>
            <a:off x="5263842" y="792336"/>
            <a:ext cx="3365024" cy="369332"/>
          </a:xfrm>
          <a:prstGeom prst="rect">
            <a:avLst/>
          </a:prstGeom>
        </p:spPr>
        <p:txBody>
          <a:bodyPr wrap="none">
            <a:spAutoFit/>
          </a:bodyPr>
          <a:lstStyle/>
          <a:p>
            <a:r>
              <a:rPr lang="en-US" altLang="zh-CN" b="1" dirty="0"/>
              <a:t>Reconstruction of past 180yr</a:t>
            </a:r>
            <a:endParaRPr lang="zh-CN" altLang="en-US" b="1" dirty="0"/>
          </a:p>
        </p:txBody>
      </p:sp>
      <p:sp>
        <p:nvSpPr>
          <p:cNvPr id="8" name="矩形 7">
            <a:extLst>
              <a:ext uri="{FF2B5EF4-FFF2-40B4-BE49-F238E27FC236}">
                <a16:creationId xmlns:a16="http://schemas.microsoft.com/office/drawing/2014/main" id="{E96D5DD5-4E76-4ECB-85C0-3875ECF310DC}"/>
              </a:ext>
            </a:extLst>
          </p:cNvPr>
          <p:cNvSpPr/>
          <p:nvPr/>
        </p:nvSpPr>
        <p:spPr>
          <a:xfrm>
            <a:off x="5354956" y="1190681"/>
            <a:ext cx="1181734" cy="338554"/>
          </a:xfrm>
          <a:prstGeom prst="rect">
            <a:avLst/>
          </a:prstGeom>
        </p:spPr>
        <p:txBody>
          <a:bodyPr wrap="none">
            <a:spAutoFit/>
          </a:bodyPr>
          <a:lstStyle/>
          <a:p>
            <a:r>
              <a:rPr lang="en-US" altLang="zh-CN" sz="1600" b="1" dirty="0">
                <a:solidFill>
                  <a:srgbClr val="0070C0"/>
                </a:solidFill>
              </a:rPr>
              <a:t>∆x=100km</a:t>
            </a:r>
            <a:endParaRPr lang="zh-CN" altLang="en-US" sz="1600" dirty="0"/>
          </a:p>
        </p:txBody>
      </p:sp>
      <p:sp>
        <p:nvSpPr>
          <p:cNvPr id="20" name="矩形 19">
            <a:extLst>
              <a:ext uri="{FF2B5EF4-FFF2-40B4-BE49-F238E27FC236}">
                <a16:creationId xmlns:a16="http://schemas.microsoft.com/office/drawing/2014/main" id="{2F10090E-7C3F-4E55-B24D-9A26DF254B04}"/>
              </a:ext>
            </a:extLst>
          </p:cNvPr>
          <p:cNvSpPr/>
          <p:nvPr/>
        </p:nvSpPr>
        <p:spPr>
          <a:xfrm>
            <a:off x="7397169" y="1192839"/>
            <a:ext cx="1067921" cy="338554"/>
          </a:xfrm>
          <a:prstGeom prst="rect">
            <a:avLst/>
          </a:prstGeom>
        </p:spPr>
        <p:txBody>
          <a:bodyPr wrap="none">
            <a:spAutoFit/>
          </a:bodyPr>
          <a:lstStyle/>
          <a:p>
            <a:r>
              <a:rPr lang="en-US" altLang="zh-CN" sz="1600" b="1" dirty="0">
                <a:solidFill>
                  <a:srgbClr val="0070C0"/>
                </a:solidFill>
              </a:rPr>
              <a:t>∆x=10km</a:t>
            </a:r>
            <a:endParaRPr lang="zh-CN" altLang="en-US" sz="1600" dirty="0"/>
          </a:p>
        </p:txBody>
      </p:sp>
    </p:spTree>
    <p:extLst>
      <p:ext uri="{BB962C8B-B14F-4D97-AF65-F5344CB8AC3E}">
        <p14:creationId xmlns:p14="http://schemas.microsoft.com/office/powerpoint/2010/main" val="3402586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7"/>
          <p:cNvSpPr txBox="1">
            <a:spLocks noChangeArrowheads="1"/>
          </p:cNvSpPr>
          <p:nvPr/>
        </p:nvSpPr>
        <p:spPr bwMode="auto">
          <a:xfrm>
            <a:off x="988021" y="79757"/>
            <a:ext cx="8047776" cy="498663"/>
          </a:xfrm>
          <a:prstGeom prst="rect">
            <a:avLst/>
          </a:prstGeom>
          <a:noFill/>
          <a:ln w="9525">
            <a:noFill/>
            <a:miter lim="800000"/>
          </a:ln>
        </p:spPr>
        <p:txBody>
          <a:bodyPr wrap="square">
            <a:spAutoFit/>
          </a:bodyPr>
          <a:lstStyle/>
          <a:p>
            <a:pPr lvl="0" algn="ctr" eaLnBrk="0" fontAlgn="base" hangingPunct="0">
              <a:lnSpc>
                <a:spcPct val="150000"/>
              </a:lnSpc>
              <a:spcBef>
                <a:spcPct val="0"/>
              </a:spcBef>
              <a:spcAft>
                <a:spcPct val="0"/>
              </a:spcAft>
              <a:defRPr/>
            </a:pPr>
            <a:r>
              <a:rPr lang="it-IT" altLang="zh-CN" sz="20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mn-ea"/>
              </a:rPr>
              <a:t>Climate projection </a:t>
            </a:r>
            <a:r>
              <a:rPr lang="en-US" altLang="zh-CN" sz="20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mn-ea"/>
              </a:rPr>
              <a:t>with</a:t>
            </a:r>
            <a:r>
              <a:rPr lang="it-IT" altLang="zh-CN" sz="20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mn-ea"/>
              </a:rPr>
              <a:t> conditional </a:t>
            </a:r>
            <a:r>
              <a:rPr lang="en-US" altLang="zh-CN" sz="20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Spherical Fourier Neural Operator </a:t>
            </a:r>
            <a:endParaRPr lang="en-US" altLang="zh-CN" sz="20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7" name="文本框 16">
            <a:extLst>
              <a:ext uri="{FF2B5EF4-FFF2-40B4-BE49-F238E27FC236}">
                <a16:creationId xmlns:a16="http://schemas.microsoft.com/office/drawing/2014/main" id="{913E16AD-5CF8-4E12-A755-986CE3E062A0}"/>
              </a:ext>
            </a:extLst>
          </p:cNvPr>
          <p:cNvSpPr txBox="1"/>
          <p:nvPr/>
        </p:nvSpPr>
        <p:spPr>
          <a:xfrm>
            <a:off x="5441642" y="5910248"/>
            <a:ext cx="2345515"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Ling </a:t>
            </a:r>
            <a:r>
              <a:rPr kumimoji="0" lang="en-US" altLang="ja-JP"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et al.,</a:t>
            </a:r>
            <a:r>
              <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 ERL, </a:t>
            </a:r>
            <a:r>
              <a:rPr kumimoji="0" lang="zh-CN" altLang="en-US"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二审</a:t>
            </a:r>
            <a:endPar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13" name="文本框 12">
            <a:extLst>
              <a:ext uri="{FF2B5EF4-FFF2-40B4-BE49-F238E27FC236}">
                <a16:creationId xmlns:a16="http://schemas.microsoft.com/office/drawing/2014/main" id="{F1D78D27-B104-45E8-BE0B-E9890355E0B1}"/>
              </a:ext>
            </a:extLst>
          </p:cNvPr>
          <p:cNvSpPr txBox="1"/>
          <p:nvPr/>
        </p:nvSpPr>
        <p:spPr>
          <a:xfrm>
            <a:off x="651636" y="6354586"/>
            <a:ext cx="7558229" cy="369332"/>
          </a:xfrm>
          <a:prstGeom prst="rect">
            <a:avLst/>
          </a:prstGeom>
          <a:noFill/>
        </p:spPr>
        <p:txBody>
          <a:bodyPr wrap="square" rtlCol="0">
            <a:spAutoFit/>
          </a:bodyPr>
          <a:lstStyle/>
          <a:p>
            <a:pPr algn="ctr" defTabSz="457200" eaLnBrk="0" fontAlgn="base" hangingPunct="0">
              <a:spcBef>
                <a:spcPct val="0"/>
              </a:spcBef>
              <a:spcAft>
                <a:spcPct val="0"/>
              </a:spcAft>
              <a:defRPr/>
            </a:pPr>
            <a:r>
              <a:rPr lang="en-US" altLang="zh-CN" dirty="0">
                <a:solidFill>
                  <a:schemeClr val="bg1"/>
                </a:solidFill>
              </a:rPr>
              <a:t>C. Sun, Z. Guo, P. Lyu, F. Ling, J.-J. Luo</a:t>
            </a:r>
            <a:r>
              <a:rPr kumimoji="0" lang="en-US" altLang="zh-CN" sz="1800" b="0" i="1"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rPr>
              <a:t>,</a:t>
            </a:r>
            <a:r>
              <a:rPr kumimoji="0" lang="en-US" altLang="zh-CN" sz="1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rPr>
              <a:t> </a:t>
            </a:r>
            <a:r>
              <a:rPr kumimoji="0" lang="en-US" altLang="zh-CN" sz="1800" b="0" i="1"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rPr>
              <a:t>GRL</a:t>
            </a:r>
            <a:r>
              <a:rPr kumimoji="0" lang="en-US" altLang="zh-CN" sz="1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 2026, </a:t>
            </a:r>
            <a:r>
              <a:rPr lang="en-US" altLang="zh-CN"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under review</a:t>
            </a:r>
            <a:r>
              <a:rPr kumimoji="0" lang="en-US" altLang="zh-CN" sz="1800" b="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a:t>
            </a:r>
            <a:endParaRPr kumimoji="0" lang="en-US" altLang="zh-CN" sz="1400" b="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grpSp>
        <p:nvGrpSpPr>
          <p:cNvPr id="12" name="组合 11">
            <a:extLst>
              <a:ext uri="{FF2B5EF4-FFF2-40B4-BE49-F238E27FC236}">
                <a16:creationId xmlns:a16="http://schemas.microsoft.com/office/drawing/2014/main" id="{89D20FD6-AF33-12C4-3F44-F9CFE0FEC5F3}"/>
              </a:ext>
            </a:extLst>
          </p:cNvPr>
          <p:cNvGrpSpPr/>
          <p:nvPr/>
        </p:nvGrpSpPr>
        <p:grpSpPr>
          <a:xfrm>
            <a:off x="-29899" y="857008"/>
            <a:ext cx="2223514" cy="5364356"/>
            <a:chOff x="-29899" y="857008"/>
            <a:chExt cx="2223514" cy="5364356"/>
          </a:xfrm>
        </p:grpSpPr>
        <p:pic>
          <p:nvPicPr>
            <p:cNvPr id="2" name="图片 1">
              <a:extLst>
                <a:ext uri="{FF2B5EF4-FFF2-40B4-BE49-F238E27FC236}">
                  <a16:creationId xmlns:a16="http://schemas.microsoft.com/office/drawing/2014/main" id="{D57F8CE6-4310-BBF5-5B45-3B2AC473B83E}"/>
                </a:ext>
              </a:extLst>
            </p:cNvPr>
            <p:cNvPicPr>
              <a:picLocks noChangeAspect="1"/>
            </p:cNvPicPr>
            <p:nvPr/>
          </p:nvPicPr>
          <p:blipFill>
            <a:blip r:embed="rId3" cstate="print">
              <a:extLst>
                <a:ext uri="{28A0092B-C50C-407E-A947-70E740481C1C}">
                  <a14:useLocalDpi xmlns:a14="http://schemas.microsoft.com/office/drawing/2010/main" val="0"/>
                </a:ext>
              </a:extLst>
            </a:blip>
            <a:srcRect l="37995" r="30913"/>
            <a:stretch>
              <a:fillRect/>
            </a:stretch>
          </p:blipFill>
          <p:spPr>
            <a:xfrm>
              <a:off x="487997" y="1508394"/>
              <a:ext cx="1705618" cy="4712970"/>
            </a:xfrm>
            <a:prstGeom prst="rect">
              <a:avLst/>
            </a:prstGeom>
          </p:spPr>
        </p:pic>
        <p:sp>
          <p:nvSpPr>
            <p:cNvPr id="6" name="文本框 5">
              <a:extLst>
                <a:ext uri="{FF2B5EF4-FFF2-40B4-BE49-F238E27FC236}">
                  <a16:creationId xmlns:a16="http://schemas.microsoft.com/office/drawing/2014/main" id="{2B7628D8-F4AB-C16B-E8F5-E0BF7D204A7C}"/>
                </a:ext>
              </a:extLst>
            </p:cNvPr>
            <p:cNvSpPr txBox="1"/>
            <p:nvPr/>
          </p:nvSpPr>
          <p:spPr>
            <a:xfrm>
              <a:off x="761961" y="857008"/>
              <a:ext cx="1157689" cy="553998"/>
            </a:xfrm>
            <a:prstGeom prst="rect">
              <a:avLst/>
            </a:prstGeom>
            <a:noFill/>
          </p:spPr>
          <p:txBody>
            <a:bodyPr wrap="none" rtlCol="0">
              <a:spAutoFit/>
            </a:bodyPr>
            <a:lstStyle/>
            <a:p>
              <a:pPr algn="ctr"/>
              <a:r>
                <a:rPr lang="en-US" altLang="zh-CN" sz="1600" dirty="0"/>
                <a:t>SSP245 </a:t>
              </a:r>
            </a:p>
            <a:p>
              <a:pPr algn="ctr"/>
              <a:r>
                <a:rPr lang="en-US" altLang="zh-CN" sz="1400" dirty="0"/>
                <a:t>(2040-2059)</a:t>
              </a:r>
              <a:endParaRPr lang="zh-CN" altLang="en-US" sz="1400" dirty="0"/>
            </a:p>
          </p:txBody>
        </p:sp>
        <p:sp>
          <p:nvSpPr>
            <p:cNvPr id="7" name="文本框 6">
              <a:extLst>
                <a:ext uri="{FF2B5EF4-FFF2-40B4-BE49-F238E27FC236}">
                  <a16:creationId xmlns:a16="http://schemas.microsoft.com/office/drawing/2014/main" id="{89116347-68B9-A043-FD87-122E11E012B9}"/>
                </a:ext>
              </a:extLst>
            </p:cNvPr>
            <p:cNvSpPr txBox="1"/>
            <p:nvPr/>
          </p:nvSpPr>
          <p:spPr>
            <a:xfrm>
              <a:off x="29217" y="1899395"/>
              <a:ext cx="458780" cy="338554"/>
            </a:xfrm>
            <a:prstGeom prst="rect">
              <a:avLst/>
            </a:prstGeom>
            <a:noFill/>
          </p:spPr>
          <p:txBody>
            <a:bodyPr wrap="none" rtlCol="0">
              <a:spAutoFit/>
            </a:bodyPr>
            <a:lstStyle/>
            <a:p>
              <a:r>
                <a:rPr lang="en-US" altLang="zh-CN" sz="1600" dirty="0" err="1"/>
                <a:t>tas</a:t>
              </a:r>
              <a:endParaRPr lang="zh-CN" altLang="en-US" sz="1600" dirty="0"/>
            </a:p>
          </p:txBody>
        </p:sp>
        <p:sp>
          <p:nvSpPr>
            <p:cNvPr id="10" name="文本框 9">
              <a:extLst>
                <a:ext uri="{FF2B5EF4-FFF2-40B4-BE49-F238E27FC236}">
                  <a16:creationId xmlns:a16="http://schemas.microsoft.com/office/drawing/2014/main" id="{E1CA2707-7FE6-F70C-CFE1-55F90BD0268D}"/>
                </a:ext>
              </a:extLst>
            </p:cNvPr>
            <p:cNvSpPr txBox="1"/>
            <p:nvPr/>
          </p:nvSpPr>
          <p:spPr>
            <a:xfrm>
              <a:off x="-29899" y="3516849"/>
              <a:ext cx="481222" cy="338554"/>
            </a:xfrm>
            <a:prstGeom prst="rect">
              <a:avLst/>
            </a:prstGeom>
            <a:noFill/>
          </p:spPr>
          <p:txBody>
            <a:bodyPr wrap="none" rtlCol="0">
              <a:spAutoFit/>
            </a:bodyPr>
            <a:lstStyle/>
            <a:p>
              <a:r>
                <a:rPr lang="en-US" altLang="zh-CN" sz="1600" dirty="0"/>
                <a:t>pre</a:t>
              </a:r>
              <a:endParaRPr lang="zh-CN" altLang="en-US" sz="1600" dirty="0"/>
            </a:p>
          </p:txBody>
        </p:sp>
        <p:sp>
          <p:nvSpPr>
            <p:cNvPr id="11" name="文本框 10">
              <a:extLst>
                <a:ext uri="{FF2B5EF4-FFF2-40B4-BE49-F238E27FC236}">
                  <a16:creationId xmlns:a16="http://schemas.microsoft.com/office/drawing/2014/main" id="{240ED0B2-CD55-3E47-2EAC-77465E4C703F}"/>
                </a:ext>
              </a:extLst>
            </p:cNvPr>
            <p:cNvSpPr txBox="1"/>
            <p:nvPr/>
          </p:nvSpPr>
          <p:spPr>
            <a:xfrm>
              <a:off x="17499" y="5189490"/>
              <a:ext cx="503664" cy="338554"/>
            </a:xfrm>
            <a:prstGeom prst="rect">
              <a:avLst/>
            </a:prstGeom>
            <a:noFill/>
          </p:spPr>
          <p:txBody>
            <a:bodyPr wrap="none" rtlCol="0">
              <a:spAutoFit/>
            </a:bodyPr>
            <a:lstStyle/>
            <a:p>
              <a:r>
                <a:rPr lang="en-US" altLang="zh-CN" sz="1600" dirty="0"/>
                <a:t>ssh</a:t>
              </a:r>
              <a:endParaRPr lang="zh-CN" altLang="en-US" sz="1600" dirty="0"/>
            </a:p>
          </p:txBody>
        </p:sp>
      </p:grpSp>
      <p:grpSp>
        <p:nvGrpSpPr>
          <p:cNvPr id="29" name="组合 28">
            <a:extLst>
              <a:ext uri="{FF2B5EF4-FFF2-40B4-BE49-F238E27FC236}">
                <a16:creationId xmlns:a16="http://schemas.microsoft.com/office/drawing/2014/main" id="{C81B5279-14A3-37EE-81CC-2926BDCC8869}"/>
              </a:ext>
            </a:extLst>
          </p:cNvPr>
          <p:cNvGrpSpPr/>
          <p:nvPr/>
        </p:nvGrpSpPr>
        <p:grpSpPr>
          <a:xfrm>
            <a:off x="2404517" y="1050682"/>
            <a:ext cx="6405991" cy="5150908"/>
            <a:chOff x="2404517" y="1050682"/>
            <a:chExt cx="6405991" cy="5150908"/>
          </a:xfrm>
        </p:grpSpPr>
        <p:pic>
          <p:nvPicPr>
            <p:cNvPr id="4" name="图片 3">
              <a:extLst>
                <a:ext uri="{FF2B5EF4-FFF2-40B4-BE49-F238E27FC236}">
                  <a16:creationId xmlns:a16="http://schemas.microsoft.com/office/drawing/2014/main" id="{5CC36A97-17F6-84E2-B03C-B5B8EC0BE8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4517" y="1522607"/>
              <a:ext cx="3351939" cy="1838135"/>
            </a:xfrm>
            <a:prstGeom prst="rect">
              <a:avLst/>
            </a:prstGeom>
          </p:spPr>
        </p:pic>
        <p:sp>
          <p:nvSpPr>
            <p:cNvPr id="15" name="文本框 14">
              <a:extLst>
                <a:ext uri="{FF2B5EF4-FFF2-40B4-BE49-F238E27FC236}">
                  <a16:creationId xmlns:a16="http://schemas.microsoft.com/office/drawing/2014/main" id="{C9139574-EAD4-A409-803B-0B78E12FC63A}"/>
                </a:ext>
              </a:extLst>
            </p:cNvPr>
            <p:cNvSpPr txBox="1"/>
            <p:nvPr/>
          </p:nvSpPr>
          <p:spPr>
            <a:xfrm>
              <a:off x="2811693" y="1060733"/>
              <a:ext cx="2945038" cy="338554"/>
            </a:xfrm>
            <a:prstGeom prst="rect">
              <a:avLst/>
            </a:prstGeom>
            <a:noFill/>
          </p:spPr>
          <p:txBody>
            <a:bodyPr wrap="none" rtlCol="0">
              <a:spAutoFit/>
            </a:bodyPr>
            <a:lstStyle/>
            <a:p>
              <a:pPr algn="ctr"/>
              <a:r>
                <a:rPr lang="en-US" altLang="zh-CN" sz="1600" dirty="0"/>
                <a:t>Arbitrary CO2 forcing scenario</a:t>
              </a:r>
            </a:p>
          </p:txBody>
        </p:sp>
        <p:grpSp>
          <p:nvGrpSpPr>
            <p:cNvPr id="26" name="组合 25">
              <a:extLst>
                <a:ext uri="{FF2B5EF4-FFF2-40B4-BE49-F238E27FC236}">
                  <a16:creationId xmlns:a16="http://schemas.microsoft.com/office/drawing/2014/main" id="{F951E3DC-BA7A-EEB1-38E1-69A11CB3C261}"/>
                </a:ext>
              </a:extLst>
            </p:cNvPr>
            <p:cNvGrpSpPr/>
            <p:nvPr/>
          </p:nvGrpSpPr>
          <p:grpSpPr>
            <a:xfrm>
              <a:off x="2404517" y="3427353"/>
              <a:ext cx="3674448" cy="2774237"/>
              <a:chOff x="2404517" y="3427353"/>
              <a:chExt cx="3674448" cy="2774237"/>
            </a:xfrm>
          </p:grpSpPr>
          <p:pic>
            <p:nvPicPr>
              <p:cNvPr id="24" name="图片 23">
                <a:extLst>
                  <a:ext uri="{FF2B5EF4-FFF2-40B4-BE49-F238E27FC236}">
                    <a16:creationId xmlns:a16="http://schemas.microsoft.com/office/drawing/2014/main" id="{658A3DAD-3171-FFFA-5CFD-C682FA014850}"/>
                  </a:ext>
                </a:extLst>
              </p:cNvPr>
              <p:cNvPicPr>
                <a:picLocks noChangeAspect="1"/>
              </p:cNvPicPr>
              <p:nvPr/>
            </p:nvPicPr>
            <p:blipFill>
              <a:blip r:embed="rId5" cstate="print">
                <a:extLst>
                  <a:ext uri="{28A0092B-C50C-407E-A947-70E740481C1C}">
                    <a14:useLocalDpi xmlns:a14="http://schemas.microsoft.com/office/drawing/2010/main" val="0"/>
                  </a:ext>
                </a:extLst>
              </a:blip>
              <a:srcRect l="35800" t="91" r="30072" b="76944"/>
              <a:stretch>
                <a:fillRect/>
              </a:stretch>
            </p:blipFill>
            <p:spPr>
              <a:xfrm>
                <a:off x="2404517" y="3427353"/>
                <a:ext cx="3674448" cy="2514648"/>
              </a:xfrm>
              <a:prstGeom prst="rect">
                <a:avLst/>
              </a:prstGeom>
            </p:spPr>
          </p:pic>
          <p:pic>
            <p:nvPicPr>
              <p:cNvPr id="25" name="图片 24">
                <a:extLst>
                  <a:ext uri="{FF2B5EF4-FFF2-40B4-BE49-F238E27FC236}">
                    <a16:creationId xmlns:a16="http://schemas.microsoft.com/office/drawing/2014/main" id="{7B2CC1FE-2CC0-835D-704C-02625E546541}"/>
                  </a:ext>
                </a:extLst>
              </p:cNvPr>
              <p:cNvPicPr>
                <a:picLocks noChangeAspect="1"/>
              </p:cNvPicPr>
              <p:nvPr/>
            </p:nvPicPr>
            <p:blipFill>
              <a:blip r:embed="rId5" cstate="print">
                <a:extLst>
                  <a:ext uri="{28A0092B-C50C-407E-A947-70E740481C1C}">
                    <a14:useLocalDpi xmlns:a14="http://schemas.microsoft.com/office/drawing/2010/main" val="0"/>
                  </a:ext>
                </a:extLst>
              </a:blip>
              <a:srcRect l="36847" t="93682" r="31666" b="3760"/>
              <a:stretch>
                <a:fillRect/>
              </a:stretch>
            </p:blipFill>
            <p:spPr>
              <a:xfrm>
                <a:off x="2520522" y="5832257"/>
                <a:ext cx="3387543" cy="369333"/>
              </a:xfrm>
              <a:prstGeom prst="rect">
                <a:avLst/>
              </a:prstGeom>
            </p:spPr>
          </p:pic>
        </p:grpSp>
        <p:grpSp>
          <p:nvGrpSpPr>
            <p:cNvPr id="28" name="组合 27">
              <a:extLst>
                <a:ext uri="{FF2B5EF4-FFF2-40B4-BE49-F238E27FC236}">
                  <a16:creationId xmlns:a16="http://schemas.microsoft.com/office/drawing/2014/main" id="{821212C7-0766-164A-6F3F-0BDA733CB898}"/>
                </a:ext>
              </a:extLst>
            </p:cNvPr>
            <p:cNvGrpSpPr/>
            <p:nvPr/>
          </p:nvGrpSpPr>
          <p:grpSpPr>
            <a:xfrm>
              <a:off x="6024070" y="1050682"/>
              <a:ext cx="2786438" cy="1773855"/>
              <a:chOff x="6024070" y="1050682"/>
              <a:chExt cx="2786438" cy="1773855"/>
            </a:xfrm>
          </p:grpSpPr>
          <p:pic>
            <p:nvPicPr>
              <p:cNvPr id="21" name="图片 20">
                <a:extLst>
                  <a:ext uri="{FF2B5EF4-FFF2-40B4-BE49-F238E27FC236}">
                    <a16:creationId xmlns:a16="http://schemas.microsoft.com/office/drawing/2014/main" id="{664532A5-38F0-AE73-5727-9AFA038A1D33}"/>
                  </a:ext>
                </a:extLst>
              </p:cNvPr>
              <p:cNvPicPr>
                <a:picLocks noChangeAspect="1"/>
              </p:cNvPicPr>
              <p:nvPr/>
            </p:nvPicPr>
            <p:blipFill>
              <a:blip r:embed="rId6" cstate="print">
                <a:extLst>
                  <a:ext uri="{28A0092B-C50C-407E-A947-70E740481C1C}">
                    <a14:useLocalDpi xmlns:a14="http://schemas.microsoft.com/office/drawing/2010/main" val="0"/>
                  </a:ext>
                </a:extLst>
              </a:blip>
              <a:srcRect r="72412" b="73523"/>
              <a:stretch>
                <a:fillRect/>
              </a:stretch>
            </p:blipFill>
            <p:spPr>
              <a:xfrm>
                <a:off x="6024070" y="1050682"/>
                <a:ext cx="2776962" cy="1468823"/>
              </a:xfrm>
              <a:prstGeom prst="rect">
                <a:avLst/>
              </a:prstGeom>
            </p:spPr>
          </p:pic>
          <p:pic>
            <p:nvPicPr>
              <p:cNvPr id="27" name="图片 26">
                <a:extLst>
                  <a:ext uri="{FF2B5EF4-FFF2-40B4-BE49-F238E27FC236}">
                    <a16:creationId xmlns:a16="http://schemas.microsoft.com/office/drawing/2014/main" id="{0245DACA-5502-5839-59AA-58301ED5D4B0}"/>
                  </a:ext>
                </a:extLst>
              </p:cNvPr>
              <p:cNvPicPr>
                <a:picLocks noChangeAspect="1"/>
              </p:cNvPicPr>
              <p:nvPr/>
            </p:nvPicPr>
            <p:blipFill>
              <a:blip r:embed="rId6" cstate="print">
                <a:extLst>
                  <a:ext uri="{28A0092B-C50C-407E-A947-70E740481C1C}">
                    <a14:useLocalDpi xmlns:a14="http://schemas.microsoft.com/office/drawing/2010/main" val="0"/>
                  </a:ext>
                </a:extLst>
              </a:blip>
              <a:srcRect t="85540" r="72412" b="8961"/>
              <a:stretch>
                <a:fillRect/>
              </a:stretch>
            </p:blipFill>
            <p:spPr>
              <a:xfrm>
                <a:off x="6033546" y="2519505"/>
                <a:ext cx="2776962" cy="305032"/>
              </a:xfrm>
              <a:prstGeom prst="rect">
                <a:avLst/>
              </a:prstGeom>
            </p:spPr>
          </p:pic>
        </p:grpSp>
      </p:grpSp>
      <p:pic>
        <p:nvPicPr>
          <p:cNvPr id="30" name="图片 29">
            <a:extLst>
              <a:ext uri="{FF2B5EF4-FFF2-40B4-BE49-F238E27FC236}">
                <a16:creationId xmlns:a16="http://schemas.microsoft.com/office/drawing/2014/main" id="{B367729B-8D8B-146C-3BAC-FE95D9E1FBB1}"/>
              </a:ext>
            </a:extLst>
          </p:cNvPr>
          <p:cNvPicPr>
            <a:picLocks noChangeAspect="1"/>
          </p:cNvPicPr>
          <p:nvPr/>
        </p:nvPicPr>
        <p:blipFill>
          <a:blip r:embed="rId7" cstate="print">
            <a:extLst>
              <a:ext uri="{28A0092B-C50C-407E-A947-70E740481C1C}">
                <a14:useLocalDpi xmlns:a14="http://schemas.microsoft.com/office/drawing/2010/main" val="0"/>
              </a:ext>
            </a:extLst>
          </a:blip>
          <a:srcRect b="4387"/>
          <a:stretch>
            <a:fillRect/>
          </a:stretch>
        </p:blipFill>
        <p:spPr>
          <a:xfrm>
            <a:off x="6234972" y="2824537"/>
            <a:ext cx="2661186" cy="3429412"/>
          </a:xfrm>
          <a:prstGeom prst="rect">
            <a:avLst/>
          </a:prstGeom>
        </p:spPr>
      </p:pic>
    </p:spTree>
    <p:extLst>
      <p:ext uri="{BB962C8B-B14F-4D97-AF65-F5344CB8AC3E}">
        <p14:creationId xmlns:p14="http://schemas.microsoft.com/office/powerpoint/2010/main" val="370882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1673502B-9B14-28F9-12BC-49A444D58655}"/>
              </a:ext>
            </a:extLst>
          </p:cNvPr>
          <p:cNvGrpSpPr/>
          <p:nvPr/>
        </p:nvGrpSpPr>
        <p:grpSpPr>
          <a:xfrm>
            <a:off x="1008358" y="4607710"/>
            <a:ext cx="6629014" cy="1048812"/>
            <a:chOff x="1402358" y="1545501"/>
            <a:chExt cx="8728668" cy="1201512"/>
          </a:xfrm>
        </p:grpSpPr>
        <p:sp>
          <p:nvSpPr>
            <p:cNvPr id="4" name="上箭头 188">
              <a:extLst>
                <a:ext uri="{FF2B5EF4-FFF2-40B4-BE49-F238E27FC236}">
                  <a16:creationId xmlns:a16="http://schemas.microsoft.com/office/drawing/2014/main" id="{86484615-2A6D-7E00-2445-C928D3A46193}"/>
                </a:ext>
              </a:extLst>
            </p:cNvPr>
            <p:cNvSpPr/>
            <p:nvPr/>
          </p:nvSpPr>
          <p:spPr>
            <a:xfrm rot="5400000">
              <a:off x="5582027" y="-2264169"/>
              <a:ext cx="369330" cy="8728668"/>
            </a:xfrm>
            <a:prstGeom prst="upArrow">
              <a:avLst>
                <a:gd name="adj1" fmla="val 38789"/>
                <a:gd name="adj2" fmla="val 98718"/>
              </a:avLst>
            </a:prstGeom>
            <a:solidFill>
              <a:srgbClr val="1539A6">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5" name="文本框 4">
              <a:extLst>
                <a:ext uri="{FF2B5EF4-FFF2-40B4-BE49-F238E27FC236}">
                  <a16:creationId xmlns:a16="http://schemas.microsoft.com/office/drawing/2014/main" id="{2A66A214-DD73-3035-9FA7-84C1A326998D}"/>
                </a:ext>
              </a:extLst>
            </p:cNvPr>
            <p:cNvSpPr txBox="1"/>
            <p:nvPr/>
          </p:nvSpPr>
          <p:spPr>
            <a:xfrm>
              <a:off x="1735808" y="2323909"/>
              <a:ext cx="1682677" cy="4231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339A6"/>
                  </a:solidFill>
                  <a:effectLst/>
                  <a:uLnTx/>
                  <a:uFillTx/>
                  <a:latin typeface="Microsoft YaHei" panose="020B0503020204020204" pitchFamily="34" charset="-122"/>
                  <a:ea typeface="Microsoft YaHei" panose="020B0503020204020204" pitchFamily="34" charset="-122"/>
                  <a:cs typeface="+mn-cs"/>
                </a:rPr>
                <a:t>AI-GOMS</a:t>
              </a:r>
              <a:endParaRPr kumimoji="0" lang="zh-CN" altLang="en-US" sz="1800" b="1" i="0" u="none" strike="noStrike" kern="1200" cap="none" spc="0" normalizeH="0" baseline="0" noProof="0" dirty="0">
                <a:ln>
                  <a:noFill/>
                </a:ln>
                <a:solidFill>
                  <a:srgbClr val="0339A6"/>
                </a:solidFill>
                <a:effectLst/>
                <a:uLnTx/>
                <a:uFillTx/>
                <a:latin typeface="Microsoft YaHei" panose="020B0503020204020204" pitchFamily="34" charset="-122"/>
                <a:ea typeface="Microsoft YaHei" panose="020B0503020204020204" pitchFamily="34" charset="-122"/>
                <a:cs typeface="+mn-cs"/>
              </a:endParaRPr>
            </a:p>
          </p:txBody>
        </p:sp>
        <p:sp>
          <p:nvSpPr>
            <p:cNvPr id="6" name="文本框 5">
              <a:extLst>
                <a:ext uri="{FF2B5EF4-FFF2-40B4-BE49-F238E27FC236}">
                  <a16:creationId xmlns:a16="http://schemas.microsoft.com/office/drawing/2014/main" id="{5EB95D44-2D6C-4322-5BF6-39B0EFBEC4E5}"/>
                </a:ext>
              </a:extLst>
            </p:cNvPr>
            <p:cNvSpPr txBox="1"/>
            <p:nvPr/>
          </p:nvSpPr>
          <p:spPr>
            <a:xfrm>
              <a:off x="3478345" y="2314619"/>
              <a:ext cx="973470" cy="4231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err="1">
                  <a:ln>
                    <a:noFill/>
                  </a:ln>
                  <a:solidFill>
                    <a:srgbClr val="0339A6"/>
                  </a:solidFill>
                  <a:effectLst/>
                  <a:uLnTx/>
                  <a:uFillTx/>
                  <a:latin typeface="Microsoft YaHei" panose="020B0503020204020204" pitchFamily="34" charset="-122"/>
                  <a:ea typeface="Microsoft YaHei" panose="020B0503020204020204" pitchFamily="34" charset="-122"/>
                  <a:cs typeface="+mn-cs"/>
                </a:rPr>
                <a:t>XiHe</a:t>
              </a:r>
              <a:endParaRPr kumimoji="0" lang="zh-CN" altLang="en-US" sz="1800" b="1" i="0" u="none" strike="noStrike" kern="1200" cap="none" spc="0" normalizeH="0" baseline="0" noProof="0" dirty="0">
                <a:ln>
                  <a:noFill/>
                </a:ln>
                <a:solidFill>
                  <a:srgbClr val="0339A6"/>
                </a:solidFill>
                <a:effectLst/>
                <a:uLnTx/>
                <a:uFillTx/>
                <a:latin typeface="Microsoft YaHei" panose="020B0503020204020204" pitchFamily="34" charset="-122"/>
                <a:ea typeface="Microsoft YaHei" panose="020B0503020204020204" pitchFamily="34" charset="-122"/>
                <a:cs typeface="+mn-cs"/>
              </a:endParaRPr>
            </a:p>
          </p:txBody>
        </p:sp>
        <p:sp>
          <p:nvSpPr>
            <p:cNvPr id="7" name="文本框 6">
              <a:extLst>
                <a:ext uri="{FF2B5EF4-FFF2-40B4-BE49-F238E27FC236}">
                  <a16:creationId xmlns:a16="http://schemas.microsoft.com/office/drawing/2014/main" id="{BCEE2819-F6E1-991B-35F8-068559C87176}"/>
                </a:ext>
              </a:extLst>
            </p:cNvPr>
            <p:cNvSpPr txBox="1"/>
            <p:nvPr/>
          </p:nvSpPr>
          <p:spPr>
            <a:xfrm>
              <a:off x="6470136" y="2323909"/>
              <a:ext cx="1450327" cy="4231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err="1">
                  <a:ln>
                    <a:noFill/>
                  </a:ln>
                  <a:solidFill>
                    <a:srgbClr val="0339A6"/>
                  </a:solidFill>
                  <a:effectLst/>
                  <a:uLnTx/>
                  <a:uFillTx/>
                  <a:latin typeface="Microsoft YaHei" panose="020B0503020204020204" pitchFamily="34" charset="-122"/>
                  <a:ea typeface="Microsoft YaHei" panose="020B0503020204020204" pitchFamily="34" charset="-122"/>
                  <a:cs typeface="+mn-cs"/>
                </a:rPr>
                <a:t>WenHai</a:t>
              </a:r>
              <a:endParaRPr kumimoji="0" lang="zh-CN" altLang="en-US" sz="1800" b="1" i="0" u="none" strike="noStrike" kern="1200" cap="none" spc="0" normalizeH="0" baseline="0" noProof="0" dirty="0">
                <a:ln>
                  <a:noFill/>
                </a:ln>
                <a:solidFill>
                  <a:srgbClr val="0339A6"/>
                </a:solidFill>
                <a:effectLst/>
                <a:uLnTx/>
                <a:uFillTx/>
                <a:latin typeface="Microsoft YaHei" panose="020B0503020204020204" pitchFamily="34" charset="-122"/>
                <a:ea typeface="Microsoft YaHei" panose="020B0503020204020204" pitchFamily="34" charset="-122"/>
                <a:cs typeface="+mn-cs"/>
              </a:endParaRPr>
            </a:p>
          </p:txBody>
        </p:sp>
        <p:sp>
          <p:nvSpPr>
            <p:cNvPr id="8" name="文本框 7">
              <a:extLst>
                <a:ext uri="{FF2B5EF4-FFF2-40B4-BE49-F238E27FC236}">
                  <a16:creationId xmlns:a16="http://schemas.microsoft.com/office/drawing/2014/main" id="{37C08757-66CA-091A-24B4-832A05C255C2}"/>
                </a:ext>
              </a:extLst>
            </p:cNvPr>
            <p:cNvSpPr txBox="1"/>
            <p:nvPr/>
          </p:nvSpPr>
          <p:spPr>
            <a:xfrm>
              <a:off x="4910870" y="2314619"/>
              <a:ext cx="1325709" cy="4231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err="1">
                  <a:ln>
                    <a:noFill/>
                  </a:ln>
                  <a:solidFill>
                    <a:srgbClr val="0339A6"/>
                  </a:solidFill>
                  <a:effectLst/>
                  <a:uLnTx/>
                  <a:uFillTx/>
                  <a:latin typeface="Microsoft YaHei" panose="020B0503020204020204" pitchFamily="34" charset="-122"/>
                  <a:ea typeface="Microsoft YaHei" panose="020B0503020204020204" pitchFamily="34" charset="-122"/>
                  <a:cs typeface="+mn-cs"/>
                </a:rPr>
                <a:t>LangYa</a:t>
              </a:r>
              <a:endParaRPr kumimoji="0" lang="zh-CN" altLang="en-US" sz="1800" b="1" i="0" u="none" strike="noStrike" kern="1200" cap="none" spc="0" normalizeH="0" baseline="0" noProof="0" dirty="0">
                <a:ln>
                  <a:noFill/>
                </a:ln>
                <a:solidFill>
                  <a:srgbClr val="0339A6"/>
                </a:solidFill>
                <a:effectLst/>
                <a:uLnTx/>
                <a:uFillTx/>
                <a:latin typeface="Microsoft YaHei" panose="020B0503020204020204" pitchFamily="34" charset="-122"/>
                <a:ea typeface="Microsoft YaHei" panose="020B0503020204020204" pitchFamily="34" charset="-122"/>
                <a:cs typeface="+mn-cs"/>
              </a:endParaRPr>
            </a:p>
          </p:txBody>
        </p:sp>
        <p:sp>
          <p:nvSpPr>
            <p:cNvPr id="9" name="文本框 8">
              <a:extLst>
                <a:ext uri="{FF2B5EF4-FFF2-40B4-BE49-F238E27FC236}">
                  <a16:creationId xmlns:a16="http://schemas.microsoft.com/office/drawing/2014/main" id="{2804CCF5-5C20-CFD0-8801-9B6EE588728C}"/>
                </a:ext>
              </a:extLst>
            </p:cNvPr>
            <p:cNvSpPr txBox="1"/>
            <p:nvPr/>
          </p:nvSpPr>
          <p:spPr>
            <a:xfrm>
              <a:off x="7965445" y="2323909"/>
              <a:ext cx="1963405" cy="4231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339A6"/>
                  </a:solidFill>
                  <a:effectLst/>
                  <a:uLnTx/>
                  <a:uFillTx/>
                  <a:latin typeface="Microsoft YaHei" panose="020B0503020204020204" pitchFamily="34" charset="-122"/>
                  <a:ea typeface="Microsoft YaHei" panose="020B0503020204020204" pitchFamily="34" charset="-122"/>
                  <a:cs typeface="+mn-cs"/>
                </a:rPr>
                <a:t>Fuxi-Ocean</a:t>
              </a:r>
              <a:endParaRPr kumimoji="0" lang="zh-CN" altLang="en-US" sz="1800" b="1" i="0" u="none" strike="noStrike" kern="1200" cap="none" spc="0" normalizeH="0" baseline="0" noProof="0" dirty="0">
                <a:ln>
                  <a:noFill/>
                </a:ln>
                <a:solidFill>
                  <a:srgbClr val="0339A6"/>
                </a:solidFill>
                <a:effectLst/>
                <a:uLnTx/>
                <a:uFillTx/>
                <a:latin typeface="Microsoft YaHei" panose="020B0503020204020204" pitchFamily="34" charset="-122"/>
                <a:ea typeface="Microsoft YaHei" panose="020B0503020204020204" pitchFamily="34" charset="-122"/>
                <a:cs typeface="+mn-cs"/>
              </a:endParaRPr>
            </a:p>
          </p:txBody>
        </p:sp>
        <p:sp>
          <p:nvSpPr>
            <p:cNvPr id="10" name="椭圆 9">
              <a:extLst>
                <a:ext uri="{FF2B5EF4-FFF2-40B4-BE49-F238E27FC236}">
                  <a16:creationId xmlns:a16="http://schemas.microsoft.com/office/drawing/2014/main" id="{7538F4C2-7517-6D73-E595-17904334BD94}"/>
                </a:ext>
              </a:extLst>
            </p:cNvPr>
            <p:cNvSpPr/>
            <p:nvPr/>
          </p:nvSpPr>
          <p:spPr>
            <a:xfrm flipV="1">
              <a:off x="2210949" y="1957540"/>
              <a:ext cx="288000" cy="288000"/>
            </a:xfrm>
            <a:prstGeom prst="ellipse">
              <a:avLst/>
            </a:prstGeom>
            <a:solidFill>
              <a:srgbClr val="0070C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11" name="椭圆 10">
              <a:extLst>
                <a:ext uri="{FF2B5EF4-FFF2-40B4-BE49-F238E27FC236}">
                  <a16:creationId xmlns:a16="http://schemas.microsoft.com/office/drawing/2014/main" id="{D6CCAAE9-CA2C-C1A2-C39E-45F404CD4A0D}"/>
                </a:ext>
              </a:extLst>
            </p:cNvPr>
            <p:cNvSpPr/>
            <p:nvPr/>
          </p:nvSpPr>
          <p:spPr>
            <a:xfrm flipV="1">
              <a:off x="3704212" y="1956165"/>
              <a:ext cx="288000" cy="288000"/>
            </a:xfrm>
            <a:prstGeom prst="ellipse">
              <a:avLst/>
            </a:prstGeom>
            <a:solidFill>
              <a:srgbClr val="0070C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12" name="椭圆 11">
              <a:extLst>
                <a:ext uri="{FF2B5EF4-FFF2-40B4-BE49-F238E27FC236}">
                  <a16:creationId xmlns:a16="http://schemas.microsoft.com/office/drawing/2014/main" id="{8BC30069-4424-36D4-6C32-29F7D74B5A87}"/>
                </a:ext>
              </a:extLst>
            </p:cNvPr>
            <p:cNvSpPr/>
            <p:nvPr/>
          </p:nvSpPr>
          <p:spPr>
            <a:xfrm flipV="1">
              <a:off x="6876863" y="1951478"/>
              <a:ext cx="288000" cy="288000"/>
            </a:xfrm>
            <a:prstGeom prst="ellipse">
              <a:avLst/>
            </a:prstGeom>
            <a:solidFill>
              <a:srgbClr val="0070C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13" name="椭圆 12">
              <a:extLst>
                <a:ext uri="{FF2B5EF4-FFF2-40B4-BE49-F238E27FC236}">
                  <a16:creationId xmlns:a16="http://schemas.microsoft.com/office/drawing/2014/main" id="{2410ABE9-AB4B-04EE-534B-8E24C1CDA143}"/>
                </a:ext>
              </a:extLst>
            </p:cNvPr>
            <p:cNvSpPr/>
            <p:nvPr/>
          </p:nvSpPr>
          <p:spPr>
            <a:xfrm flipV="1">
              <a:off x="5266953" y="1951478"/>
              <a:ext cx="288000" cy="288000"/>
            </a:xfrm>
            <a:prstGeom prst="ellipse">
              <a:avLst/>
            </a:prstGeom>
            <a:solidFill>
              <a:srgbClr val="0070C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14" name="椭圆 13">
              <a:extLst>
                <a:ext uri="{FF2B5EF4-FFF2-40B4-BE49-F238E27FC236}">
                  <a16:creationId xmlns:a16="http://schemas.microsoft.com/office/drawing/2014/main" id="{CCBFE29D-7C4E-0C50-563C-ADB918AE6D60}"/>
                </a:ext>
              </a:extLst>
            </p:cNvPr>
            <p:cNvSpPr/>
            <p:nvPr/>
          </p:nvSpPr>
          <p:spPr>
            <a:xfrm flipV="1">
              <a:off x="8567002" y="1951478"/>
              <a:ext cx="288000" cy="288000"/>
            </a:xfrm>
            <a:prstGeom prst="ellipse">
              <a:avLst/>
            </a:prstGeom>
            <a:solidFill>
              <a:srgbClr val="0070C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15" name="文本框 14">
              <a:extLst>
                <a:ext uri="{FF2B5EF4-FFF2-40B4-BE49-F238E27FC236}">
                  <a16:creationId xmlns:a16="http://schemas.microsoft.com/office/drawing/2014/main" id="{ED189A67-C4C0-7150-DC03-ECCDFA03419C}"/>
                </a:ext>
              </a:extLst>
            </p:cNvPr>
            <p:cNvSpPr txBox="1"/>
            <p:nvPr/>
          </p:nvSpPr>
          <p:spPr>
            <a:xfrm>
              <a:off x="1793760" y="1546168"/>
              <a:ext cx="114967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rPr>
                <a:t>2023/08</a:t>
              </a:r>
              <a:endParaRPr kumimoji="0" lang="zh-CN" altLang="en-US"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endParaRPr>
            </a:p>
          </p:txBody>
        </p:sp>
        <p:sp>
          <p:nvSpPr>
            <p:cNvPr id="16" name="文本框 15">
              <a:extLst>
                <a:ext uri="{FF2B5EF4-FFF2-40B4-BE49-F238E27FC236}">
                  <a16:creationId xmlns:a16="http://schemas.microsoft.com/office/drawing/2014/main" id="{A073E83F-48F5-617E-6888-0575A97D9E22}"/>
                </a:ext>
              </a:extLst>
            </p:cNvPr>
            <p:cNvSpPr txBox="1"/>
            <p:nvPr/>
          </p:nvSpPr>
          <p:spPr>
            <a:xfrm>
              <a:off x="3330925" y="1546168"/>
              <a:ext cx="114967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rPr>
                <a:t>2024/02</a:t>
              </a:r>
              <a:endParaRPr kumimoji="0" lang="zh-CN" altLang="en-US"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endParaRPr>
            </a:p>
          </p:txBody>
        </p:sp>
        <p:sp>
          <p:nvSpPr>
            <p:cNvPr id="17" name="文本框 16">
              <a:extLst>
                <a:ext uri="{FF2B5EF4-FFF2-40B4-BE49-F238E27FC236}">
                  <a16:creationId xmlns:a16="http://schemas.microsoft.com/office/drawing/2014/main" id="{F632FD53-BCAC-82DF-BE8A-AF4DF6E26C22}"/>
                </a:ext>
              </a:extLst>
            </p:cNvPr>
            <p:cNvSpPr txBox="1"/>
            <p:nvPr/>
          </p:nvSpPr>
          <p:spPr>
            <a:xfrm>
              <a:off x="4838080" y="1545501"/>
              <a:ext cx="114967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rPr>
                <a:t>2024/12</a:t>
              </a:r>
              <a:endParaRPr kumimoji="0" lang="zh-CN" altLang="en-US"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endParaRPr>
            </a:p>
          </p:txBody>
        </p:sp>
        <p:sp>
          <p:nvSpPr>
            <p:cNvPr id="18" name="文本框 17">
              <a:extLst>
                <a:ext uri="{FF2B5EF4-FFF2-40B4-BE49-F238E27FC236}">
                  <a16:creationId xmlns:a16="http://schemas.microsoft.com/office/drawing/2014/main" id="{C2C26F0B-E9B4-FFCF-CD86-D349B5BF3CA8}"/>
                </a:ext>
              </a:extLst>
            </p:cNvPr>
            <p:cNvSpPr txBox="1"/>
            <p:nvPr/>
          </p:nvSpPr>
          <p:spPr>
            <a:xfrm>
              <a:off x="6437586" y="1546168"/>
              <a:ext cx="114967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rPr>
                <a:t>2025/03</a:t>
              </a:r>
              <a:endParaRPr kumimoji="0" lang="zh-CN" altLang="en-US"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endParaRPr>
            </a:p>
          </p:txBody>
        </p:sp>
        <p:sp>
          <p:nvSpPr>
            <p:cNvPr id="19" name="文本框 18">
              <a:extLst>
                <a:ext uri="{FF2B5EF4-FFF2-40B4-BE49-F238E27FC236}">
                  <a16:creationId xmlns:a16="http://schemas.microsoft.com/office/drawing/2014/main" id="{D7B0775A-ED50-53BE-4DE1-EBC308AE3146}"/>
                </a:ext>
              </a:extLst>
            </p:cNvPr>
            <p:cNvSpPr txBox="1"/>
            <p:nvPr/>
          </p:nvSpPr>
          <p:spPr>
            <a:xfrm>
              <a:off x="8059979" y="1545501"/>
              <a:ext cx="114967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rPr>
                <a:t>2025/06</a:t>
              </a:r>
              <a:endParaRPr kumimoji="0" lang="zh-CN" altLang="en-US" sz="1800" b="1" i="0" u="none" strike="noStrike" kern="1200" cap="none" spc="0" normalizeH="0" baseline="0" noProof="0" dirty="0">
                <a:ln>
                  <a:noFill/>
                </a:ln>
                <a:solidFill>
                  <a:srgbClr val="768395">
                    <a:lumMod val="75000"/>
                    <a:lumOff val="25000"/>
                  </a:srgbClr>
                </a:solidFill>
                <a:effectLst/>
                <a:uLnTx/>
                <a:uFillTx/>
                <a:latin typeface="Microsoft YaHei" panose="020B0503020204020204" pitchFamily="34" charset="-122"/>
                <a:ea typeface="Microsoft YaHei" panose="020B0503020204020204" pitchFamily="34" charset="-122"/>
                <a:cs typeface="+mn-cs"/>
              </a:endParaRPr>
            </a:p>
          </p:txBody>
        </p:sp>
      </p:grpSp>
      <p:sp>
        <p:nvSpPr>
          <p:cNvPr id="20" name="文本框 19">
            <a:extLst>
              <a:ext uri="{FF2B5EF4-FFF2-40B4-BE49-F238E27FC236}">
                <a16:creationId xmlns:a16="http://schemas.microsoft.com/office/drawing/2014/main" id="{7A8397E7-7A03-ABC0-76CB-AF3D7D848331}"/>
              </a:ext>
            </a:extLst>
          </p:cNvPr>
          <p:cNvSpPr txBox="1"/>
          <p:nvPr/>
        </p:nvSpPr>
        <p:spPr>
          <a:xfrm>
            <a:off x="292644" y="4527243"/>
            <a:ext cx="86433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0000"/>
                </a:solidFill>
                <a:effectLst/>
                <a:uLnTx/>
                <a:uFillTx/>
                <a:latin typeface="Arial"/>
                <a:ea typeface="Microsoft YaHei"/>
                <a:cs typeface="+mn-cs"/>
              </a:rPr>
              <a:t>Ocean</a:t>
            </a:r>
            <a:endParaRPr kumimoji="0" lang="zh-CN" altLang="en-US" sz="1800" b="0" i="0" u="none" strike="noStrike" kern="1200" cap="none" spc="0" normalizeH="0" baseline="0" noProof="0" dirty="0">
              <a:ln>
                <a:noFill/>
              </a:ln>
              <a:solidFill>
                <a:srgbClr val="FF0000"/>
              </a:solidFill>
              <a:effectLst/>
              <a:uLnTx/>
              <a:uFillTx/>
              <a:latin typeface="Arial"/>
              <a:ea typeface="Microsoft YaHei"/>
              <a:cs typeface="+mn-cs"/>
            </a:endParaRPr>
          </a:p>
        </p:txBody>
      </p:sp>
      <p:pic>
        <p:nvPicPr>
          <p:cNvPr id="94" name="图片 93">
            <a:extLst>
              <a:ext uri="{FF2B5EF4-FFF2-40B4-BE49-F238E27FC236}">
                <a16:creationId xmlns:a16="http://schemas.microsoft.com/office/drawing/2014/main" id="{D866AFEA-00F6-5883-F097-6D166BAC27F4}"/>
              </a:ext>
            </a:extLst>
          </p:cNvPr>
          <p:cNvPicPr>
            <a:picLocks noChangeAspect="1"/>
          </p:cNvPicPr>
          <p:nvPr/>
        </p:nvPicPr>
        <p:blipFill>
          <a:blip r:embed="rId3"/>
          <a:srcRect l="2765" t="8961" b="31879"/>
          <a:stretch>
            <a:fillRect/>
          </a:stretch>
        </p:blipFill>
        <p:spPr>
          <a:xfrm>
            <a:off x="189514" y="1369230"/>
            <a:ext cx="8891124" cy="2553687"/>
          </a:xfrm>
          <a:prstGeom prst="rect">
            <a:avLst/>
          </a:prstGeom>
        </p:spPr>
      </p:pic>
      <p:sp>
        <p:nvSpPr>
          <p:cNvPr id="2" name="Text Box 7">
            <a:extLst>
              <a:ext uri="{FF2B5EF4-FFF2-40B4-BE49-F238E27FC236}">
                <a16:creationId xmlns:a16="http://schemas.microsoft.com/office/drawing/2014/main" id="{195A4EB9-C536-FAB1-E9FD-D3A68AE3BBB2}"/>
              </a:ext>
            </a:extLst>
          </p:cNvPr>
          <p:cNvSpPr txBox="1">
            <a:spLocks noChangeArrowheads="1"/>
          </p:cNvSpPr>
          <p:nvPr/>
        </p:nvSpPr>
        <p:spPr bwMode="auto">
          <a:xfrm>
            <a:off x="623108" y="103888"/>
            <a:ext cx="7735286" cy="579967"/>
          </a:xfrm>
          <a:prstGeom prst="rect">
            <a:avLst/>
          </a:prstGeom>
          <a:noFill/>
          <a:ln w="9525">
            <a:noFill/>
            <a:miter lim="800000"/>
          </a:ln>
        </p:spPr>
        <p:txBody>
          <a:bodyPr wrap="square">
            <a:spAutoFit/>
          </a:bodyPr>
          <a:lstStyle/>
          <a:p>
            <a:pPr lvl="0" algn="ctr" eaLnBrk="0" fontAlgn="base" hangingPunct="0">
              <a:lnSpc>
                <a:spcPct val="150000"/>
              </a:lnSpc>
              <a:spcBef>
                <a:spcPct val="0"/>
              </a:spcBef>
              <a:spcAft>
                <a:spcPct val="0"/>
              </a:spcAft>
              <a:defRPr/>
            </a:pPr>
            <a:r>
              <a:rPr lang="en-US" altLang="zh-CN"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mn-ea"/>
              </a:rPr>
              <a:t>Large AI models for global weather/climate forecasts</a:t>
            </a:r>
          </a:p>
        </p:txBody>
      </p:sp>
    </p:spTree>
    <p:extLst>
      <p:ext uri="{BB962C8B-B14F-4D97-AF65-F5344CB8AC3E}">
        <p14:creationId xmlns:p14="http://schemas.microsoft.com/office/powerpoint/2010/main" val="3408867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67" name="组合 36866"/>
          <p:cNvGrpSpPr/>
          <p:nvPr/>
        </p:nvGrpSpPr>
        <p:grpSpPr bwMode="auto">
          <a:xfrm>
            <a:off x="107950" y="200025"/>
            <a:ext cx="938213" cy="357188"/>
            <a:chOff x="-74942" y="0"/>
            <a:chExt cx="801357" cy="438150"/>
          </a:xfrm>
        </p:grpSpPr>
        <p:sp>
          <p:nvSpPr>
            <p:cNvPr id="91173"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a:endParaRPr>
            </a:p>
          </p:txBody>
        </p:sp>
        <p:sp>
          <p:nvSpPr>
            <p:cNvPr id="28" name="燕尾形 5"/>
            <p:cNvSpPr/>
            <p:nvPr/>
          </p:nvSpPr>
          <p:spPr>
            <a:xfrm>
              <a:off x="288448" y="0"/>
              <a:ext cx="437967" cy="438150"/>
            </a:xfrm>
            <a:prstGeom prst="chevron">
              <a:avLst>
                <a:gd name="adj" fmla="val 50000"/>
              </a:avLst>
            </a:prstGeom>
            <a:solidFill>
              <a:srgbClr val="0A387A"/>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a:endParaRPr>
            </a:p>
          </p:txBody>
        </p:sp>
      </p:grpSp>
      <p:sp>
        <p:nvSpPr>
          <p:cNvPr id="33" name="矩形 32"/>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Calibri"/>
            </a:endParaRPr>
          </a:p>
        </p:txBody>
      </p:sp>
      <p:sp>
        <p:nvSpPr>
          <p:cNvPr id="34" name="矩形 33"/>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Calibri"/>
            </a:endParaRPr>
          </a:p>
        </p:txBody>
      </p:sp>
      <p:sp>
        <p:nvSpPr>
          <p:cNvPr id="4" name="Slide Number Placeholder 2"/>
          <p:cNvSpPr>
            <a:spLocks noGrp="1" noChangeArrowheads="1"/>
          </p:cNvSpPr>
          <p:nvPr>
            <p:ph type="sldNum" sz="quarter" idx="4294967295"/>
            <p:custDataLst>
              <p:tags r:id="rId1"/>
            </p:custDataLst>
          </p:nvPr>
        </p:nvSpPr>
        <p:spPr bwMode="auto">
          <a:xfrm>
            <a:off x="8753475" y="6356350"/>
            <a:ext cx="39052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D34C3943-9A6B-480A-92F5-4D8D4BD5F046}" type="slidenum">
              <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rPr>
              <a:pPr marL="0" marR="0" lvl="0" indent="0" algn="r" defTabSz="457200" rtl="0" eaLnBrk="1" fontAlgn="auto" latinLnBrk="0" hangingPunct="1">
                <a:lnSpc>
                  <a:spcPct val="100000"/>
                </a:lnSpc>
                <a:spcBef>
                  <a:spcPct val="0"/>
                </a:spcBef>
                <a:spcAft>
                  <a:spcPts val="0"/>
                </a:spcAft>
                <a:buClrTx/>
                <a:buSzTx/>
                <a:buFontTx/>
                <a:buNone/>
                <a:tabLst/>
                <a:defRPr/>
              </a:pPr>
              <a:t>14</a:t>
            </a:fld>
            <a:endPar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endParaRPr>
          </a:p>
        </p:txBody>
      </p:sp>
      <p:sp>
        <p:nvSpPr>
          <p:cNvPr id="8" name="Rectangle 96"/>
          <p:cNvSpPr/>
          <p:nvPr>
            <p:custDataLst>
              <p:tags r:id="rId2"/>
            </p:custDataLst>
          </p:nvPr>
        </p:nvSpPr>
        <p:spPr>
          <a:xfrm>
            <a:off x="735107" y="727710"/>
            <a:ext cx="6794778" cy="430374"/>
          </a:xfrm>
          <a:prstGeom prst="rect">
            <a:avLst/>
          </a:prstGeom>
        </p:spPr>
        <p:txBody>
          <a:bodyPr wrap="square" lIns="68580" tIns="34290" rIns="68580" bIns="34290" anchor="t" anchorCtr="0">
            <a:spAutoFit/>
          </a:bodyPr>
          <a:lstStyle/>
          <a:p>
            <a:pPr marL="0" marR="0" lvl="0" indent="0" algn="ctr" defTabSz="914400" rtl="0" eaLnBrk="1" fontAlgn="auto" latinLnBrk="0" hangingPunct="1">
              <a:lnSpc>
                <a:spcPct val="130000"/>
              </a:lnSpc>
              <a:spcBef>
                <a:spcPts val="0"/>
              </a:spcBef>
              <a:spcAft>
                <a:spcPts val="0"/>
              </a:spcAft>
              <a:buClr>
                <a:srgbClr val="FF0000"/>
              </a:buClr>
              <a:buSzPct val="50000"/>
              <a:buFontTx/>
              <a:buNone/>
              <a:tabLst/>
              <a:defRPr/>
            </a:pPr>
            <a:r>
              <a:rPr kumimoji="0" lang="en-US"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Calibri"/>
              </a:rPr>
              <a:t>0-14 days forecasts (∆x = 25 km, global)</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Calibri"/>
            </a:endParaRPr>
          </a:p>
        </p:txBody>
      </p:sp>
      <p:pic>
        <p:nvPicPr>
          <p:cNvPr id="2" name="Picture 3"/>
          <p:cNvPicPr>
            <a:picLocks noChangeAspect="1"/>
          </p:cNvPicPr>
          <p:nvPr>
            <p:custDataLst>
              <p:tags r:id="rId3"/>
            </p:custDataLst>
          </p:nvPr>
        </p:nvPicPr>
        <p:blipFill>
          <a:blip r:embed="rId8"/>
          <a:stretch>
            <a:fillRect/>
          </a:stretch>
        </p:blipFill>
        <p:spPr>
          <a:xfrm>
            <a:off x="899795" y="3600450"/>
            <a:ext cx="7344410" cy="2678430"/>
          </a:xfrm>
          <a:prstGeom prst="rect">
            <a:avLst/>
          </a:prstGeom>
        </p:spPr>
      </p:pic>
      <p:sp>
        <p:nvSpPr>
          <p:cNvPr id="3" name="文本框 2"/>
          <p:cNvSpPr txBox="1"/>
          <p:nvPr>
            <p:custDataLst>
              <p:tags r:id="rId4"/>
            </p:custDataLst>
          </p:nvPr>
        </p:nvSpPr>
        <p:spPr>
          <a:xfrm>
            <a:off x="199104" y="6264182"/>
            <a:ext cx="824564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Chen K.,</a:t>
            </a:r>
            <a:r>
              <a:rPr kumimoji="0" lang="zh-CN" altLang="en-US" sz="16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 </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T. Han, J. Gong, L. Bai, F. Ling, J.-J. Luo, X. Chen, L. Ma, T. Zhang, R. </a:t>
            </a:r>
            <a:r>
              <a:rPr kumimoji="0" lang="en-US" altLang="zh-CN" sz="1600" b="0" i="0" u="none" strike="noStrike" kern="1200" cap="none" spc="0" normalizeH="0" baseline="0" noProof="0" dirty="0" err="1">
                <a:ln>
                  <a:noFill/>
                </a:ln>
                <a:solidFill>
                  <a:srgbClr val="FFFFFF"/>
                </a:solidFill>
                <a:effectLst/>
                <a:uLnTx/>
                <a:uFillTx/>
                <a:latin typeface="Times New Roman" panose="02020603050405020304" pitchFamily="18" charset="0"/>
                <a:ea typeface="Calibri"/>
                <a:cs typeface="Times New Roman" panose="02020603050405020304" pitchFamily="18" charset="0"/>
              </a:rPr>
              <a:t>Su</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 Y. Ci, B. Li, X. Yang, W. Ouyang, 2023, https://arxiv.org/abs/2304.02948</a:t>
            </a:r>
          </a:p>
        </p:txBody>
      </p:sp>
      <p:pic>
        <p:nvPicPr>
          <p:cNvPr id="9" name="图片 8"/>
          <p:cNvPicPr>
            <a:picLocks noChangeAspect="1"/>
          </p:cNvPicPr>
          <p:nvPr>
            <p:custDataLst>
              <p:tags r:id="rId5"/>
            </p:custDataLst>
          </p:nvPr>
        </p:nvPicPr>
        <p:blipFill rotWithShape="1">
          <a:blip r:embed="rId9"/>
          <a:srcRect l="14519" t="62195" r="17625" b="9694"/>
          <a:stretch>
            <a:fillRect/>
          </a:stretch>
        </p:blipFill>
        <p:spPr>
          <a:xfrm>
            <a:off x="199104" y="1327137"/>
            <a:ext cx="8745792" cy="2415445"/>
          </a:xfrm>
          <a:prstGeom prst="rect">
            <a:avLst/>
          </a:prstGeom>
        </p:spPr>
      </p:pic>
      <p:sp>
        <p:nvSpPr>
          <p:cNvPr id="5" name="文本框 4">
            <a:extLst>
              <a:ext uri="{FF2B5EF4-FFF2-40B4-BE49-F238E27FC236}">
                <a16:creationId xmlns:a16="http://schemas.microsoft.com/office/drawing/2014/main" id="{5CE9BDFB-9A46-4D20-9553-D2BD2803526D}"/>
              </a:ext>
            </a:extLst>
          </p:cNvPr>
          <p:cNvSpPr txBox="1"/>
          <p:nvPr/>
        </p:nvSpPr>
        <p:spPr>
          <a:xfrm>
            <a:off x="1819963" y="3843516"/>
            <a:ext cx="5196290" cy="369328"/>
          </a:xfrm>
          <a:prstGeom prst="rect">
            <a:avLst/>
          </a:prstGeom>
          <a:solidFill>
            <a:srgbClr val="F0F9F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77" rtl="0" eaLnBrk="1" fontAlgn="auto" latinLnBrk="0" hangingPunct="0">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Helvetica"/>
                <a:ea typeface="+mj-ea"/>
                <a:cs typeface="Helvetica"/>
                <a:sym typeface="Helvetica"/>
              </a:rPr>
              <a:t>WRMSE of Z500 forecast at 3-day and 5-day lead</a:t>
            </a:r>
            <a:endParaRPr kumimoji="0" lang="zh-CN" altLang="en-US" sz="1800" b="0" i="0" u="none" strike="noStrike" kern="1200" cap="none" spc="0" normalizeH="0" baseline="0" noProof="0" dirty="0">
              <a:ln>
                <a:noFill/>
              </a:ln>
              <a:solidFill>
                <a:srgbClr val="000000"/>
              </a:solidFill>
              <a:effectLst/>
              <a:uLnTx/>
              <a:uFillTx/>
              <a:latin typeface="Helvetica"/>
              <a:ea typeface="+mj-ea"/>
              <a:cs typeface="Helvetica"/>
              <a:sym typeface="Helvetica"/>
            </a:endParaRPr>
          </a:p>
        </p:txBody>
      </p:sp>
      <p:sp>
        <p:nvSpPr>
          <p:cNvPr id="6" name="Text Box 7">
            <a:extLst>
              <a:ext uri="{FF2B5EF4-FFF2-40B4-BE49-F238E27FC236}">
                <a16:creationId xmlns:a16="http://schemas.microsoft.com/office/drawing/2014/main" id="{8F77229F-4842-48AA-05DD-24728CEF5F3B}"/>
              </a:ext>
            </a:extLst>
          </p:cNvPr>
          <p:cNvSpPr txBox="1">
            <a:spLocks noChangeArrowheads="1"/>
          </p:cNvSpPr>
          <p:nvPr/>
        </p:nvSpPr>
        <p:spPr bwMode="auto">
          <a:xfrm>
            <a:off x="1567700" y="105569"/>
            <a:ext cx="6515850" cy="546100"/>
          </a:xfrm>
          <a:prstGeom prst="rect">
            <a:avLst/>
          </a:prstGeom>
          <a:noFill/>
          <a:ln w="9525">
            <a:noFill/>
            <a:miter lim="800000"/>
          </a:ln>
        </p:spPr>
        <p:txBody>
          <a:bodyPr wrap="square">
            <a:noAutofit/>
          </a:bodyPr>
          <a:lstStyle/>
          <a:p>
            <a:pPr lvl="0" algn="just">
              <a:buClr>
                <a:srgbClr val="E72427"/>
              </a:buClr>
              <a:buSzPct val="50000"/>
              <a:defRPr/>
            </a:pPr>
            <a:r>
              <a:rPr lang="en-US" altLang="zh-CN" sz="2600" b="1" kern="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AI global </a:t>
            </a:r>
            <a:r>
              <a:rPr kumimoji="0" lang="en-US"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weather forecast model (</a:t>
            </a:r>
            <a:r>
              <a:rPr kumimoji="0" lang="en-US" altLang="zh-CN" sz="2600" b="1" i="0" u="none" strike="noStrike" kern="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Fengwu</a:t>
            </a:r>
            <a:r>
              <a:rPr kumimoji="0" lang="zh-CN" altLang="en-US"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矩形 4"/>
          <p:cNvSpPr>
            <a:spLocks noChangeArrowheads="1"/>
          </p:cNvSpPr>
          <p:nvPr/>
        </p:nvSpPr>
        <p:spPr bwMode="auto">
          <a:xfrm>
            <a:off x="3738563" y="482600"/>
            <a:ext cx="5678487"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
        <p:nvSpPr>
          <p:cNvPr id="32" name="文本框 669"/>
          <p:cNvSpPr txBox="1"/>
          <p:nvPr/>
        </p:nvSpPr>
        <p:spPr>
          <a:xfrm>
            <a:off x="4003675" y="6537325"/>
            <a:ext cx="4518025" cy="555625"/>
          </a:xfrm>
          <a:prstGeom prst="rect">
            <a:avLst/>
          </a:prstGeom>
          <a:noFill/>
          <a:ln>
            <a:noFill/>
          </a:ln>
        </p:spPr>
        <p:style>
          <a:lnRef idx="0">
            <a:scrgbClr r="0" g="0" b="0"/>
          </a:lnRef>
          <a:fillRef idx="0">
            <a:scrgbClr r="0" g="0" b="0"/>
          </a:fillRef>
          <a:effectRef idx="0">
            <a:scrgbClr r="0" g="0" b="0"/>
          </a:effectRef>
          <a:fontRef idx="minor">
            <a:schemeClr val="dk1"/>
          </a:fontRef>
        </p:style>
        <p:txBody>
          <a:bodyPr lIns="68580" tIns="34290" rIns="68580" bIns="34290"/>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00" cap="none" spc="0" normalizeH="0" baseline="0" noProof="0" dirty="0">
              <a:ln>
                <a:noFill/>
              </a:ln>
              <a:solidFill>
                <a:prstClr val="black"/>
              </a:solidFill>
              <a:effectLst/>
              <a:uLnTx/>
              <a:uFillTx/>
              <a:latin typeface="Calibri" panose="020F0502020204030204"/>
              <a:ea typeface="等线" panose="02010600030101010101" pitchFamily="2" charset="-122"/>
              <a:cs typeface="Times New Roman" panose="02020603050405020304" pitchFamily="18" charset="0"/>
            </a:endParaRPr>
          </a:p>
        </p:txBody>
      </p:sp>
      <p:sp>
        <p:nvSpPr>
          <p:cNvPr id="33" name="矩形 32"/>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endParaRPr>
          </a:p>
        </p:txBody>
      </p:sp>
      <p:sp>
        <p:nvSpPr>
          <p:cNvPr id="34" name="矩形 33"/>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sp>
        <p:nvSpPr>
          <p:cNvPr id="17" name="Text Box 7"/>
          <p:cNvSpPr txBox="1">
            <a:spLocks noChangeArrowheads="1"/>
          </p:cNvSpPr>
          <p:nvPr/>
        </p:nvSpPr>
        <p:spPr bwMode="auto">
          <a:xfrm>
            <a:off x="1123200" y="85725"/>
            <a:ext cx="6026176" cy="523220"/>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en-US" altLang="zh-CN" sz="2800" b="1" i="0" u="none" strike="noStrike" kern="0" cap="none" spc="0" normalizeH="0" baseline="0" noProof="0" dirty="0" err="1">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Fengwu</a:t>
            </a:r>
            <a:r>
              <a:rPr kumimoji="0" lang="zh-CN" altLang="en-US" sz="28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en-US" altLang="zh-CN" sz="28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AI model forecast </a:t>
            </a:r>
            <a:r>
              <a:rPr kumimoji="0" lang="zh-CN" altLang="en-US" sz="28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
        <p:nvSpPr>
          <p:cNvPr id="4" name="Slide Number Placeholder 2"/>
          <p:cNvSpPr>
            <a:spLocks noGrp="1" noChangeArrowheads="1"/>
          </p:cNvSpPr>
          <p:nvPr>
            <p:ph type="sldNum" sz="quarter" idx="12"/>
            <p:custDataLst>
              <p:tags r:id="rId1"/>
            </p:custDataLst>
          </p:nvPr>
        </p:nvSpPr>
        <p:spPr bwMode="auto">
          <a:xfrm>
            <a:off x="8664575" y="6356350"/>
            <a:ext cx="39116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D34C3943-9A6B-480A-92F5-4D8D4BD5F046}" type="slidenum">
              <a:rPr kumimoji="0" lang="zh-CN" altLang="en-US" sz="1200" b="1" i="0" u="none" strike="noStrike" kern="1200" cap="none" spc="0" normalizeH="0" baseline="0" noProof="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pPr marL="0" marR="0" lvl="0" indent="0" algn="r" defTabSz="457200" rtl="0" eaLnBrk="1" fontAlgn="auto" latinLnBrk="0" hangingPunct="1">
                <a:lnSpc>
                  <a:spcPct val="100000"/>
                </a:lnSpc>
                <a:spcBef>
                  <a:spcPct val="0"/>
                </a:spcBef>
                <a:spcAft>
                  <a:spcPts val="0"/>
                </a:spcAft>
                <a:buClrTx/>
                <a:buSzTx/>
                <a:buFontTx/>
                <a:buNone/>
                <a:tabLst/>
                <a:defRPr/>
              </a:pPr>
              <a:t>15</a:t>
            </a:fld>
            <a:endParaRPr kumimoji="0" lang="zh-CN" altLang="en-US" sz="1200" b="1" i="0" u="none" strike="noStrike" kern="1200" cap="none" spc="0" normalizeH="0" baseline="0" noProof="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Rectangle 96"/>
          <p:cNvSpPr/>
          <p:nvPr>
            <p:custDataLst>
              <p:tags r:id="rId2"/>
            </p:custDataLst>
          </p:nvPr>
        </p:nvSpPr>
        <p:spPr>
          <a:xfrm>
            <a:off x="3596661" y="3791542"/>
            <a:ext cx="4366108" cy="422103"/>
          </a:xfrm>
          <a:prstGeom prst="rect">
            <a:avLst/>
          </a:prstGeom>
        </p:spPr>
        <p:txBody>
          <a:bodyPr wrap="square" lIns="68580" tIns="34290" rIns="68580" bIns="34290" anchor="t" anchorCtr="0">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endParaRPr kumimoji="0" lang="zh-CN" altLang="en-US" sz="135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6" name="movi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8164" y="1920479"/>
            <a:ext cx="9009350" cy="3505200"/>
          </a:xfrm>
          <a:prstGeom prst="rect">
            <a:avLst/>
          </a:prstGeom>
        </p:spPr>
      </p:pic>
      <p:sp>
        <p:nvSpPr>
          <p:cNvPr id="7" name="文本框 6"/>
          <p:cNvSpPr txBox="1"/>
          <p:nvPr>
            <p:custDataLst>
              <p:tags r:id="rId5"/>
            </p:custDataLst>
          </p:nvPr>
        </p:nvSpPr>
        <p:spPr>
          <a:xfrm>
            <a:off x="3261360" y="1157042"/>
            <a:ext cx="321126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Surface wind speed</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8" name="组合 36866"/>
          <p:cNvGrpSpPr/>
          <p:nvPr/>
        </p:nvGrpSpPr>
        <p:grpSpPr bwMode="auto">
          <a:xfrm>
            <a:off x="107950" y="200025"/>
            <a:ext cx="938213" cy="357188"/>
            <a:chOff x="-74942" y="0"/>
            <a:chExt cx="801357" cy="438150"/>
          </a:xfrm>
        </p:grpSpPr>
        <p:sp>
          <p:nvSpPr>
            <p:cNvPr id="9" name="燕尾形 4"/>
            <p:cNvSpPr>
              <a:spLocks noChangeArrowheads="1"/>
            </p:cNvSpPr>
            <p:nvPr>
              <p:custDataLst>
                <p:tags r:id="rId6"/>
              </p:custDataLst>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0" name="燕尾形 5"/>
            <p:cNvSpPr/>
            <p:nvPr>
              <p:custDataLst>
                <p:tags r:id="rId7"/>
              </p:custDataLst>
            </p:nvPr>
          </p:nvSpPr>
          <p:spPr>
            <a:xfrm>
              <a:off x="288448" y="0"/>
              <a:ext cx="437967" cy="438150"/>
            </a:xfrm>
            <a:prstGeom prst="chevron">
              <a:avLst>
                <a:gd name="adj" fmla="val 50000"/>
              </a:avLst>
            </a:prstGeom>
            <a:solidFill>
              <a:srgbClr val="0A387A"/>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矩形 32"/>
          <p:cNvSpPr/>
          <p:nvPr/>
        </p:nvSpPr>
        <p:spPr bwMode="auto">
          <a:xfrm flipV="1">
            <a:off x="0" y="59702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Calibri" panose="020F0502020204030204"/>
            </a:endParaRPr>
          </a:p>
        </p:txBody>
      </p:sp>
      <p:sp>
        <p:nvSpPr>
          <p:cNvPr id="34" name="矩形 33"/>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Calibri" panose="020F0502020204030204"/>
            </a:endParaRPr>
          </a:p>
        </p:txBody>
      </p:sp>
      <p:grpSp>
        <p:nvGrpSpPr>
          <p:cNvPr id="15" name="组合 14"/>
          <p:cNvGrpSpPr/>
          <p:nvPr/>
        </p:nvGrpSpPr>
        <p:grpSpPr>
          <a:xfrm>
            <a:off x="199104" y="729488"/>
            <a:ext cx="5571409" cy="2907880"/>
            <a:chOff x="1246048" y="900187"/>
            <a:chExt cx="5486400" cy="2428578"/>
          </a:xfrm>
        </p:grpSpPr>
        <p:pic>
          <p:nvPicPr>
            <p:cNvPr id="10" name="图片 9"/>
            <p:cNvPicPr>
              <a:picLocks noChangeAspect="1"/>
            </p:cNvPicPr>
            <p:nvPr/>
          </p:nvPicPr>
          <p:blipFill>
            <a:blip r:embed="rId4"/>
            <a:srcRect l="21296" t="20253" r="18705" b="61561"/>
            <a:stretch>
              <a:fillRect/>
            </a:stretch>
          </p:blipFill>
          <p:spPr>
            <a:xfrm>
              <a:off x="1246048" y="900187"/>
              <a:ext cx="5486400" cy="1108651"/>
            </a:xfrm>
            <a:prstGeom prst="rect">
              <a:avLst/>
            </a:prstGeom>
          </p:spPr>
        </p:pic>
        <p:pic>
          <p:nvPicPr>
            <p:cNvPr id="12" name="图片 11"/>
            <p:cNvPicPr>
              <a:picLocks noChangeAspect="1"/>
            </p:cNvPicPr>
            <p:nvPr/>
          </p:nvPicPr>
          <p:blipFill>
            <a:blip r:embed="rId4"/>
            <a:srcRect l="21192" t="58335" r="18809" b="23478"/>
            <a:stretch>
              <a:fillRect/>
            </a:stretch>
          </p:blipFill>
          <p:spPr>
            <a:xfrm>
              <a:off x="1246048" y="2064729"/>
              <a:ext cx="5486400" cy="1108651"/>
            </a:xfrm>
            <a:prstGeom prst="rect">
              <a:avLst/>
            </a:prstGeom>
          </p:spPr>
        </p:pic>
        <p:pic>
          <p:nvPicPr>
            <p:cNvPr id="14" name="图片 13"/>
            <p:cNvPicPr>
              <a:picLocks noChangeAspect="1"/>
            </p:cNvPicPr>
            <p:nvPr/>
          </p:nvPicPr>
          <p:blipFill>
            <a:blip r:embed="rId5"/>
            <a:srcRect l="30155" t="58647" r="26373" b="39721"/>
            <a:stretch>
              <a:fillRect/>
            </a:stretch>
          </p:blipFill>
          <p:spPr>
            <a:xfrm>
              <a:off x="2041741" y="3229271"/>
              <a:ext cx="3975035" cy="99494"/>
            </a:xfrm>
            <a:prstGeom prst="rect">
              <a:avLst/>
            </a:prstGeom>
          </p:spPr>
        </p:pic>
      </p:grpSp>
      <p:grpSp>
        <p:nvGrpSpPr>
          <p:cNvPr id="21" name="组合 20"/>
          <p:cNvGrpSpPr/>
          <p:nvPr/>
        </p:nvGrpSpPr>
        <p:grpSpPr>
          <a:xfrm>
            <a:off x="246367" y="3776756"/>
            <a:ext cx="5453235" cy="2398830"/>
            <a:chOff x="246367" y="4126920"/>
            <a:chExt cx="5453235" cy="2061903"/>
          </a:xfrm>
        </p:grpSpPr>
        <p:pic>
          <p:nvPicPr>
            <p:cNvPr id="18" name="图片 17"/>
            <p:cNvPicPr>
              <a:picLocks noChangeAspect="1"/>
            </p:cNvPicPr>
            <p:nvPr/>
          </p:nvPicPr>
          <p:blipFill>
            <a:blip r:embed="rId6"/>
            <a:srcRect l="21709" t="31911" r="18653" b="36768"/>
            <a:stretch>
              <a:fillRect/>
            </a:stretch>
          </p:blipFill>
          <p:spPr>
            <a:xfrm>
              <a:off x="246367" y="4126920"/>
              <a:ext cx="5453235" cy="1909343"/>
            </a:xfrm>
            <a:prstGeom prst="rect">
              <a:avLst/>
            </a:prstGeom>
          </p:spPr>
        </p:pic>
        <p:pic>
          <p:nvPicPr>
            <p:cNvPr id="20" name="图片 19"/>
            <p:cNvPicPr>
              <a:picLocks noChangeAspect="1"/>
            </p:cNvPicPr>
            <p:nvPr/>
          </p:nvPicPr>
          <p:blipFill>
            <a:blip r:embed="rId6"/>
            <a:srcRect l="44922" t="80719" r="41762" b="17571"/>
            <a:stretch>
              <a:fillRect/>
            </a:stretch>
          </p:blipFill>
          <p:spPr>
            <a:xfrm>
              <a:off x="2364173" y="6084591"/>
              <a:ext cx="1217621" cy="104232"/>
            </a:xfrm>
            <a:prstGeom prst="rect">
              <a:avLst/>
            </a:prstGeom>
          </p:spPr>
        </p:pic>
      </p:grpSp>
      <p:pic>
        <p:nvPicPr>
          <p:cNvPr id="25" name="图片 24"/>
          <p:cNvPicPr>
            <a:picLocks noChangeAspect="1"/>
          </p:cNvPicPr>
          <p:nvPr/>
        </p:nvPicPr>
        <p:blipFill>
          <a:blip r:embed="rId7"/>
          <a:srcRect l="38290" t="16211" r="36893" b="8753"/>
          <a:stretch>
            <a:fillRect/>
          </a:stretch>
        </p:blipFill>
        <p:spPr>
          <a:xfrm>
            <a:off x="6173385" y="755824"/>
            <a:ext cx="2506308" cy="5051997"/>
          </a:xfrm>
          <a:prstGeom prst="rect">
            <a:avLst/>
          </a:prstGeom>
        </p:spPr>
      </p:pic>
      <p:pic>
        <p:nvPicPr>
          <p:cNvPr id="27" name="图片 26"/>
          <p:cNvPicPr>
            <a:picLocks noChangeAspect="1"/>
          </p:cNvPicPr>
          <p:nvPr/>
        </p:nvPicPr>
        <p:blipFill>
          <a:blip r:embed="rId8"/>
          <a:srcRect l="46891" t="83864" r="23730" b="11406"/>
          <a:stretch>
            <a:fillRect/>
          </a:stretch>
        </p:blipFill>
        <p:spPr>
          <a:xfrm>
            <a:off x="6121269" y="5902959"/>
            <a:ext cx="2686346" cy="288403"/>
          </a:xfrm>
          <a:prstGeom prst="rect">
            <a:avLst/>
          </a:prstGeom>
        </p:spPr>
      </p:pic>
      <p:sp>
        <p:nvSpPr>
          <p:cNvPr id="5" name="Text Box 7"/>
          <p:cNvSpPr txBox="1">
            <a:spLocks noChangeArrowheads="1"/>
          </p:cNvSpPr>
          <p:nvPr/>
        </p:nvSpPr>
        <p:spPr bwMode="auto">
          <a:xfrm>
            <a:off x="0" y="33020"/>
            <a:ext cx="9144000" cy="511807"/>
          </a:xfrm>
          <a:prstGeom prst="rect">
            <a:avLst/>
          </a:prstGeom>
          <a:solidFill>
            <a:schemeClr val="bg1"/>
          </a:solidFill>
          <a:ln w="9525">
            <a:noFill/>
            <a:miter lim="800000"/>
          </a:ln>
        </p:spPr>
        <p:txBody>
          <a:bodyPr wrap="square">
            <a:spAutoFit/>
          </a:bodyPr>
          <a:lstStyle>
            <a:defPPr>
              <a:defRPr lang="zh-CN"/>
            </a:defPPr>
            <a:lvl1pPr algn="ctr">
              <a:lnSpc>
                <a:spcPct val="105000"/>
              </a:lnSpc>
              <a:buFontTx/>
              <a:buNone/>
              <a:defRPr sz="2800" i="0" spc="100">
                <a:solidFill>
                  <a:srgbClr val="0000CC"/>
                </a:solidFill>
                <a:effectLst>
                  <a:glow rad="101600">
                    <a:schemeClr val="bg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844550" rtl="0" eaLnBrk="0" fontAlgn="base" latinLnBrk="0" hangingPunct="0">
              <a:lnSpc>
                <a:spcPct val="125000"/>
              </a:lnSpc>
              <a:spcBef>
                <a:spcPct val="0"/>
              </a:spcBef>
              <a:spcAft>
                <a:spcPts val="0"/>
              </a:spcAft>
              <a:buClrTx/>
              <a:buSzTx/>
              <a:buFontTx/>
              <a:buNone/>
              <a:tabLst/>
              <a:defRPr/>
            </a:pPr>
            <a:r>
              <a:rPr lang="en-US" altLang="zh-CN" sz="2400" b="1" dirty="0">
                <a:solidFill>
                  <a:srgbClr val="C00000"/>
                </a:solidFill>
                <a:effectLst>
                  <a:glow rad="101600">
                    <a:srgbClr val="FFFFFF"/>
                  </a:glow>
                </a:effectLst>
                <a:cs typeface="Calibri"/>
                <a:sym typeface="+mn-ea"/>
              </a:rPr>
              <a:t>Upgraded </a:t>
            </a:r>
            <a:r>
              <a:rPr lang="en-US" altLang="zh-CN" sz="2400" b="1" dirty="0" err="1">
                <a:solidFill>
                  <a:srgbClr val="C00000"/>
                </a:solidFill>
                <a:effectLst>
                  <a:glow rad="101600">
                    <a:srgbClr val="FFFFFF"/>
                  </a:glow>
                </a:effectLst>
                <a:cs typeface="Calibri"/>
                <a:sym typeface="+mn-ea"/>
              </a:rPr>
              <a:t>Fengwu</a:t>
            </a:r>
            <a:r>
              <a:rPr lang="en-US" altLang="zh-CN" sz="2400" b="1" dirty="0">
                <a:solidFill>
                  <a:srgbClr val="C00000"/>
                </a:solidFill>
                <a:effectLst>
                  <a:glow rad="101600">
                    <a:srgbClr val="FFFFFF"/>
                  </a:glow>
                </a:effectLst>
                <a:cs typeface="Calibri"/>
                <a:sym typeface="+mn-ea"/>
              </a:rPr>
              <a:t> AI model</a:t>
            </a:r>
            <a:endParaRPr kumimoji="0" lang="zh-CN" altLang="en-US" sz="2400" b="1" i="0" u="none" strike="noStrike" kern="1200" cap="none" spc="100" normalizeH="0" baseline="0" noProof="0" dirty="0">
              <a:ln>
                <a:noFill/>
              </a:ln>
              <a:solidFill>
                <a:srgbClr val="C00000"/>
              </a:solidFill>
              <a:effectLst>
                <a:glow rad="101600">
                  <a:srgbClr val="FFFFFF"/>
                </a:glow>
              </a:effectLst>
              <a:uLnTx/>
              <a:uFillTx/>
              <a:latin typeface="微软雅黑" panose="020B0503020204020204" pitchFamily="34" charset="-122"/>
              <a:ea typeface="微软雅黑" panose="020B0503020204020204" pitchFamily="34" charset="-122"/>
              <a:cs typeface="Calibri"/>
              <a:sym typeface="+mn-lt"/>
            </a:endParaRPr>
          </a:p>
        </p:txBody>
      </p:sp>
      <p:sp>
        <p:nvSpPr>
          <p:cNvPr id="2" name="文本框 1">
            <a:extLst>
              <a:ext uri="{FF2B5EF4-FFF2-40B4-BE49-F238E27FC236}">
                <a16:creationId xmlns:a16="http://schemas.microsoft.com/office/drawing/2014/main" id="{225A7B09-B934-7335-A696-3A92E3624B81}"/>
              </a:ext>
            </a:extLst>
          </p:cNvPr>
          <p:cNvSpPr txBox="1"/>
          <p:nvPr>
            <p:custDataLst>
              <p:tags r:id="rId1"/>
            </p:custDataLst>
          </p:nvPr>
        </p:nvSpPr>
        <p:spPr>
          <a:xfrm>
            <a:off x="0" y="6260977"/>
            <a:ext cx="919003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a:cs typeface="Times New Roman" panose="02020603050405020304" pitchFamily="18" charset="0"/>
              </a:rPr>
              <a:t>K Chen, T Han, F Ling, J Gong, L Bai, X Wang, J-J Luo, B Fei, W Zhang, X Chen, L Ma, T Zhang, R Su, Y Ci, B Li, X Yang, W Ouyang, 2025, Communications Earth &amp; Environment, https://www.nature.com/articles/s43247-025-02502-y</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91167" name="组合 36866"/>
          <p:cNvGrpSpPr/>
          <p:nvPr/>
        </p:nvGrpSpPr>
        <p:grpSpPr bwMode="auto">
          <a:xfrm>
            <a:off x="107950" y="200025"/>
            <a:ext cx="938213" cy="357188"/>
            <a:chOff x="-74942" y="0"/>
            <a:chExt cx="801357" cy="438150"/>
          </a:xfrm>
        </p:grpSpPr>
        <p:sp>
          <p:nvSpPr>
            <p:cNvPr id="91173"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a:endParaRPr>
            </a:p>
          </p:txBody>
        </p:sp>
        <p:sp>
          <p:nvSpPr>
            <p:cNvPr id="28" name="燕尾形 5"/>
            <p:cNvSpPr/>
            <p:nvPr/>
          </p:nvSpPr>
          <p:spPr>
            <a:xfrm>
              <a:off x="288448" y="0"/>
              <a:ext cx="437967" cy="438150"/>
            </a:xfrm>
            <a:prstGeom prst="chevron">
              <a:avLst>
                <a:gd name="adj" fmla="val 50000"/>
              </a:avLst>
            </a:prstGeom>
            <a:solidFill>
              <a:srgbClr val="0A387A"/>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a:endParaRPr>
            </a:p>
          </p:txBody>
        </p:sp>
      </p:grpSp>
      <p:sp>
        <p:nvSpPr>
          <p:cNvPr id="33" name="矩形 32"/>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Calibri"/>
            </a:endParaRPr>
          </a:p>
        </p:txBody>
      </p:sp>
      <p:sp>
        <p:nvSpPr>
          <p:cNvPr id="34" name="矩形 33"/>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Calibri"/>
            </a:endParaRPr>
          </a:p>
        </p:txBody>
      </p:sp>
      <p:sp>
        <p:nvSpPr>
          <p:cNvPr id="17" name="Text Box 7"/>
          <p:cNvSpPr txBox="1">
            <a:spLocks noChangeArrowheads="1"/>
          </p:cNvSpPr>
          <p:nvPr/>
        </p:nvSpPr>
        <p:spPr bwMode="auto">
          <a:xfrm>
            <a:off x="1567700" y="105569"/>
            <a:ext cx="7377196" cy="546100"/>
          </a:xfrm>
          <a:prstGeom prst="rect">
            <a:avLst/>
          </a:prstGeom>
          <a:noFill/>
          <a:ln w="9525">
            <a:noFill/>
            <a:miter lim="800000"/>
          </a:ln>
        </p:spPr>
        <p:txBody>
          <a:bodyPr wrap="square">
            <a:noAutofit/>
          </a:bodyPr>
          <a:lstStyle/>
          <a:p>
            <a:pPr marL="0" marR="0" lvl="0" indent="0" algn="just" defTabSz="914400" rtl="0" eaLnBrk="1" fontAlgn="auto" latinLnBrk="0" hangingPunct="1">
              <a:lnSpc>
                <a:spcPct val="100000"/>
              </a:lnSpc>
              <a:spcBef>
                <a:spcPts val="0"/>
              </a:spcBef>
              <a:spcAft>
                <a:spcPts val="0"/>
              </a:spcAft>
              <a:buClr>
                <a:srgbClr val="E72427"/>
              </a:buClr>
              <a:buSzPct val="50000"/>
              <a:buFontTx/>
              <a:buNone/>
              <a:tabLst/>
              <a:defRPr/>
            </a:pPr>
            <a:r>
              <a:rPr kumimoji="0" lang="en-US"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AI ensemble global weather forecast (</a:t>
            </a:r>
            <a:r>
              <a:rPr lang="en-US" altLang="zh-CN" sz="2600" b="1" kern="0" dirty="0" err="1">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FuXi</a:t>
            </a:r>
            <a:r>
              <a:rPr lang="en-US" altLang="zh-CN" sz="2600" b="1" kern="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-ENS</a:t>
            </a:r>
            <a:r>
              <a:rPr kumimoji="0" lang="zh-CN" altLang="en-US"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a:t>
            </a:r>
          </a:p>
        </p:txBody>
      </p:sp>
      <p:sp>
        <p:nvSpPr>
          <p:cNvPr id="4" name="Slide Number Placeholder 2"/>
          <p:cNvSpPr>
            <a:spLocks noGrp="1" noChangeArrowheads="1"/>
          </p:cNvSpPr>
          <p:nvPr>
            <p:ph type="sldNum" sz="quarter" idx="4294967295"/>
            <p:custDataLst>
              <p:tags r:id="rId1"/>
            </p:custDataLst>
          </p:nvPr>
        </p:nvSpPr>
        <p:spPr bwMode="auto">
          <a:xfrm>
            <a:off x="8753475" y="6356350"/>
            <a:ext cx="39052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D34C3943-9A6B-480A-92F5-4D8D4BD5F046}" type="slidenum">
              <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rPr>
              <a:pPr marL="0" marR="0" lvl="0" indent="0" algn="r" defTabSz="457200" rtl="0" eaLnBrk="1" fontAlgn="auto" latinLnBrk="0" hangingPunct="1">
                <a:lnSpc>
                  <a:spcPct val="100000"/>
                </a:lnSpc>
                <a:spcBef>
                  <a:spcPct val="0"/>
                </a:spcBef>
                <a:spcAft>
                  <a:spcPts val="0"/>
                </a:spcAft>
                <a:buClrTx/>
                <a:buSzTx/>
                <a:buFontTx/>
                <a:buNone/>
                <a:tabLst/>
                <a:defRPr/>
              </a:pPr>
              <a:t>17</a:t>
            </a:fld>
            <a:endPar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endParaRPr>
          </a:p>
        </p:txBody>
      </p:sp>
      <p:pic>
        <p:nvPicPr>
          <p:cNvPr id="10" name="图片 9">
            <a:extLst>
              <a:ext uri="{FF2B5EF4-FFF2-40B4-BE49-F238E27FC236}">
                <a16:creationId xmlns:a16="http://schemas.microsoft.com/office/drawing/2014/main" id="{DC9D527A-4AE8-4B4E-A1FA-E7BF5B105E8B}"/>
              </a:ext>
            </a:extLst>
          </p:cNvPr>
          <p:cNvPicPr>
            <a:picLocks noChangeAspect="1"/>
          </p:cNvPicPr>
          <p:nvPr/>
        </p:nvPicPr>
        <p:blipFill rotWithShape="1">
          <a:blip r:embed="rId5"/>
          <a:srcRect l="4930" t="21426" r="14930" b="36320"/>
          <a:stretch/>
        </p:blipFill>
        <p:spPr>
          <a:xfrm>
            <a:off x="107950" y="1312296"/>
            <a:ext cx="4597383" cy="1615952"/>
          </a:xfrm>
          <a:prstGeom prst="rect">
            <a:avLst/>
          </a:prstGeom>
        </p:spPr>
      </p:pic>
      <p:pic>
        <p:nvPicPr>
          <p:cNvPr id="11" name="图片 10">
            <a:extLst>
              <a:ext uri="{FF2B5EF4-FFF2-40B4-BE49-F238E27FC236}">
                <a16:creationId xmlns:a16="http://schemas.microsoft.com/office/drawing/2014/main" id="{E7583A1E-9346-4703-AA40-3CE78D63E731}"/>
              </a:ext>
            </a:extLst>
          </p:cNvPr>
          <p:cNvPicPr>
            <a:picLocks noChangeAspect="1"/>
          </p:cNvPicPr>
          <p:nvPr/>
        </p:nvPicPr>
        <p:blipFill rotWithShape="1">
          <a:blip r:embed="rId6"/>
          <a:srcRect l="19578" t="71918" r="29225" b="19975"/>
          <a:stretch/>
        </p:blipFill>
        <p:spPr>
          <a:xfrm>
            <a:off x="761770" y="2973325"/>
            <a:ext cx="3659120" cy="386296"/>
          </a:xfrm>
          <a:prstGeom prst="rect">
            <a:avLst/>
          </a:prstGeom>
        </p:spPr>
      </p:pic>
      <p:grpSp>
        <p:nvGrpSpPr>
          <p:cNvPr id="19" name="组合 18">
            <a:extLst>
              <a:ext uri="{FF2B5EF4-FFF2-40B4-BE49-F238E27FC236}">
                <a16:creationId xmlns:a16="http://schemas.microsoft.com/office/drawing/2014/main" id="{79ED719E-871D-4B93-A9B6-91A9183F7290}"/>
              </a:ext>
            </a:extLst>
          </p:cNvPr>
          <p:cNvGrpSpPr/>
          <p:nvPr/>
        </p:nvGrpSpPr>
        <p:grpSpPr>
          <a:xfrm>
            <a:off x="5256298" y="1020868"/>
            <a:ext cx="3286341" cy="2647385"/>
            <a:chOff x="5256298" y="910864"/>
            <a:chExt cx="3286341" cy="2647385"/>
          </a:xfrm>
        </p:grpSpPr>
        <p:pic>
          <p:nvPicPr>
            <p:cNvPr id="12" name="图片 11">
              <a:extLst>
                <a:ext uri="{FF2B5EF4-FFF2-40B4-BE49-F238E27FC236}">
                  <a16:creationId xmlns:a16="http://schemas.microsoft.com/office/drawing/2014/main" id="{7DD3F06B-2D38-427E-89C3-4A2D59E632EB}"/>
                </a:ext>
              </a:extLst>
            </p:cNvPr>
            <p:cNvPicPr>
              <a:picLocks noChangeAspect="1"/>
            </p:cNvPicPr>
            <p:nvPr/>
          </p:nvPicPr>
          <p:blipFill rotWithShape="1">
            <a:blip r:embed="rId7"/>
            <a:srcRect l="22958" t="17940" r="58521" b="63891"/>
            <a:stretch/>
          </p:blipFill>
          <p:spPr>
            <a:xfrm>
              <a:off x="5256298" y="910864"/>
              <a:ext cx="1693572" cy="1107583"/>
            </a:xfrm>
            <a:prstGeom prst="rect">
              <a:avLst/>
            </a:prstGeom>
          </p:spPr>
        </p:pic>
        <p:pic>
          <p:nvPicPr>
            <p:cNvPr id="13" name="图片 12">
              <a:extLst>
                <a:ext uri="{FF2B5EF4-FFF2-40B4-BE49-F238E27FC236}">
                  <a16:creationId xmlns:a16="http://schemas.microsoft.com/office/drawing/2014/main" id="{B1141E92-6505-4FE5-B216-2EBB73CD8FC9}"/>
                </a:ext>
              </a:extLst>
            </p:cNvPr>
            <p:cNvPicPr>
              <a:picLocks noChangeAspect="1"/>
            </p:cNvPicPr>
            <p:nvPr/>
          </p:nvPicPr>
          <p:blipFill rotWithShape="1">
            <a:blip r:embed="rId7"/>
            <a:srcRect l="41429" t="37270" r="42516" b="45686"/>
            <a:stretch/>
          </p:blipFill>
          <p:spPr>
            <a:xfrm>
              <a:off x="7074569" y="945239"/>
              <a:ext cx="1468070" cy="1038978"/>
            </a:xfrm>
            <a:prstGeom prst="rect">
              <a:avLst/>
            </a:prstGeom>
          </p:spPr>
        </p:pic>
        <p:pic>
          <p:nvPicPr>
            <p:cNvPr id="14" name="图片 13">
              <a:extLst>
                <a:ext uri="{FF2B5EF4-FFF2-40B4-BE49-F238E27FC236}">
                  <a16:creationId xmlns:a16="http://schemas.microsoft.com/office/drawing/2014/main" id="{5E3AF3E6-B9AE-41A2-8699-D43AC612BC11}"/>
                </a:ext>
              </a:extLst>
            </p:cNvPr>
            <p:cNvPicPr>
              <a:picLocks noChangeAspect="1"/>
            </p:cNvPicPr>
            <p:nvPr/>
          </p:nvPicPr>
          <p:blipFill rotWithShape="1">
            <a:blip r:embed="rId8"/>
            <a:srcRect l="22857" t="15968" r="58346" b="68017"/>
            <a:stretch/>
          </p:blipFill>
          <p:spPr>
            <a:xfrm>
              <a:off x="5256298" y="2197071"/>
              <a:ext cx="1718797" cy="976277"/>
            </a:xfrm>
            <a:prstGeom prst="rect">
              <a:avLst/>
            </a:prstGeom>
          </p:spPr>
        </p:pic>
        <p:pic>
          <p:nvPicPr>
            <p:cNvPr id="15" name="图片 14">
              <a:extLst>
                <a:ext uri="{FF2B5EF4-FFF2-40B4-BE49-F238E27FC236}">
                  <a16:creationId xmlns:a16="http://schemas.microsoft.com/office/drawing/2014/main" id="{903E373A-9C08-49F5-BE87-09ECE01C6B94}"/>
                </a:ext>
              </a:extLst>
            </p:cNvPr>
            <p:cNvPicPr>
              <a:picLocks noChangeAspect="1"/>
            </p:cNvPicPr>
            <p:nvPr/>
          </p:nvPicPr>
          <p:blipFill rotWithShape="1">
            <a:blip r:embed="rId8"/>
            <a:srcRect l="41429" t="32660" r="42516" b="51325"/>
            <a:stretch/>
          </p:blipFill>
          <p:spPr>
            <a:xfrm>
              <a:off x="7074569" y="2245231"/>
              <a:ext cx="1468070" cy="976277"/>
            </a:xfrm>
            <a:prstGeom prst="rect">
              <a:avLst/>
            </a:prstGeom>
          </p:spPr>
        </p:pic>
        <p:pic>
          <p:nvPicPr>
            <p:cNvPr id="16" name="图片 15">
              <a:extLst>
                <a:ext uri="{FF2B5EF4-FFF2-40B4-BE49-F238E27FC236}">
                  <a16:creationId xmlns:a16="http://schemas.microsoft.com/office/drawing/2014/main" id="{10F55A94-114B-4801-AC4D-22053BDFD96E}"/>
                </a:ext>
              </a:extLst>
            </p:cNvPr>
            <p:cNvPicPr>
              <a:picLocks noChangeAspect="1"/>
            </p:cNvPicPr>
            <p:nvPr/>
          </p:nvPicPr>
          <p:blipFill rotWithShape="1">
            <a:blip r:embed="rId8"/>
            <a:srcRect l="40601" t="82769" r="40602" b="15040"/>
            <a:stretch/>
          </p:blipFill>
          <p:spPr>
            <a:xfrm>
              <a:off x="6115696" y="3424701"/>
              <a:ext cx="1718798" cy="133548"/>
            </a:xfrm>
            <a:prstGeom prst="rect">
              <a:avLst/>
            </a:prstGeom>
          </p:spPr>
        </p:pic>
        <p:pic>
          <p:nvPicPr>
            <p:cNvPr id="18" name="图片 17">
              <a:extLst>
                <a:ext uri="{FF2B5EF4-FFF2-40B4-BE49-F238E27FC236}">
                  <a16:creationId xmlns:a16="http://schemas.microsoft.com/office/drawing/2014/main" id="{DD5C2138-6B6D-4DD4-BEDD-06C06FBD4F3B}"/>
                </a:ext>
              </a:extLst>
            </p:cNvPr>
            <p:cNvPicPr>
              <a:picLocks noChangeAspect="1"/>
            </p:cNvPicPr>
            <p:nvPr/>
          </p:nvPicPr>
          <p:blipFill rotWithShape="1">
            <a:blip r:embed="rId8"/>
            <a:srcRect l="30075" t="80254" r="61804" b="18542"/>
            <a:stretch/>
          </p:blipFill>
          <p:spPr>
            <a:xfrm>
              <a:off x="6578610" y="3278584"/>
              <a:ext cx="742520" cy="73388"/>
            </a:xfrm>
            <a:prstGeom prst="rect">
              <a:avLst/>
            </a:prstGeom>
          </p:spPr>
        </p:pic>
      </p:grpSp>
      <p:sp>
        <p:nvSpPr>
          <p:cNvPr id="20" name="文本框 19">
            <a:extLst>
              <a:ext uri="{FF2B5EF4-FFF2-40B4-BE49-F238E27FC236}">
                <a16:creationId xmlns:a16="http://schemas.microsoft.com/office/drawing/2014/main" id="{21E35CF2-0E84-4F8B-B0A0-D7F3BD301732}"/>
              </a:ext>
            </a:extLst>
          </p:cNvPr>
          <p:cNvSpPr txBox="1"/>
          <p:nvPr/>
        </p:nvSpPr>
        <p:spPr>
          <a:xfrm>
            <a:off x="6287729" y="692790"/>
            <a:ext cx="1374731"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77" rtl="0" fontAlgn="auto" latinLnBrk="0" hangingPunct="0">
              <a:lnSpc>
                <a:spcPct val="100000"/>
              </a:lnSpc>
              <a:spcBef>
                <a:spcPts val="0"/>
              </a:spcBef>
              <a:spcAft>
                <a:spcPts val="0"/>
              </a:spcAft>
              <a:buClrTx/>
              <a:buSzTx/>
              <a:buFontTx/>
              <a:buNone/>
              <a:tabLst/>
            </a:pPr>
            <a:r>
              <a:rPr kumimoji="0" lang="en-US" altLang="zh-CN" sz="1800" b="0" i="0" u="none" strike="noStrike" cap="none" spc="0" normalizeH="0" baseline="0" dirty="0">
                <a:ln>
                  <a:noFill/>
                </a:ln>
                <a:solidFill>
                  <a:srgbClr val="000000"/>
                </a:solidFill>
                <a:effectLst/>
                <a:uFillTx/>
                <a:latin typeface="+mj-lt"/>
                <a:ea typeface="+mj-ea"/>
                <a:cs typeface="+mj-cs"/>
                <a:sym typeface="Helvetica"/>
              </a:rPr>
              <a:t>48 members</a:t>
            </a:r>
            <a:endParaRPr kumimoji="0" lang="zh-CN" altLang="en-US" sz="1800" b="0" i="0" u="none" strike="noStrike" cap="none" spc="0" normalizeH="0" baseline="0" dirty="0">
              <a:ln>
                <a:noFill/>
              </a:ln>
              <a:solidFill>
                <a:srgbClr val="000000"/>
              </a:solidFill>
              <a:effectLst/>
              <a:uFillTx/>
              <a:latin typeface="+mj-lt"/>
              <a:ea typeface="+mj-ea"/>
              <a:cs typeface="+mj-cs"/>
              <a:sym typeface="Helvetica"/>
            </a:endParaRPr>
          </a:p>
        </p:txBody>
      </p:sp>
      <p:sp>
        <p:nvSpPr>
          <p:cNvPr id="21" name="文本框 20">
            <a:extLst>
              <a:ext uri="{FF2B5EF4-FFF2-40B4-BE49-F238E27FC236}">
                <a16:creationId xmlns:a16="http://schemas.microsoft.com/office/drawing/2014/main" id="{EA074CE9-FD54-4DB0-8C1D-569DFB528B41}"/>
              </a:ext>
            </a:extLst>
          </p:cNvPr>
          <p:cNvSpPr txBox="1"/>
          <p:nvPr/>
        </p:nvSpPr>
        <p:spPr>
          <a:xfrm>
            <a:off x="1690430" y="881506"/>
            <a:ext cx="1682508"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77" rtl="0" fontAlgn="auto" latinLnBrk="0" hangingPunct="0">
              <a:lnSpc>
                <a:spcPct val="100000"/>
              </a:lnSpc>
              <a:spcBef>
                <a:spcPts val="0"/>
              </a:spcBef>
              <a:spcAft>
                <a:spcPts val="0"/>
              </a:spcAft>
              <a:buClrTx/>
              <a:buSzTx/>
              <a:buFontTx/>
              <a:buNone/>
              <a:tabLst/>
            </a:pPr>
            <a:r>
              <a:rPr kumimoji="0" lang="en-US" altLang="zh-CN" sz="1800" b="0" i="0" u="none" strike="noStrike" cap="none" spc="0" normalizeH="0" baseline="0" dirty="0">
                <a:ln>
                  <a:noFill/>
                </a:ln>
                <a:solidFill>
                  <a:srgbClr val="000000"/>
                </a:solidFill>
                <a:effectLst/>
                <a:uFillTx/>
                <a:latin typeface="+mj-lt"/>
                <a:ea typeface="+mj-ea"/>
                <a:cs typeface="+mj-cs"/>
                <a:sym typeface="Helvetica"/>
              </a:rPr>
              <a:t>Model structure</a:t>
            </a:r>
            <a:endParaRPr kumimoji="0" lang="zh-CN" altLang="en-US" sz="1800" b="0" i="0" u="none" strike="noStrike" cap="none" spc="0" normalizeH="0" baseline="0" dirty="0">
              <a:ln>
                <a:noFill/>
              </a:ln>
              <a:solidFill>
                <a:srgbClr val="000000"/>
              </a:solidFill>
              <a:effectLst/>
              <a:uFillTx/>
              <a:latin typeface="+mj-lt"/>
              <a:ea typeface="+mj-ea"/>
              <a:cs typeface="+mj-cs"/>
              <a:sym typeface="Helvetica"/>
            </a:endParaRPr>
          </a:p>
        </p:txBody>
      </p:sp>
      <p:pic>
        <p:nvPicPr>
          <p:cNvPr id="22" name="图片 21">
            <a:extLst>
              <a:ext uri="{FF2B5EF4-FFF2-40B4-BE49-F238E27FC236}">
                <a16:creationId xmlns:a16="http://schemas.microsoft.com/office/drawing/2014/main" id="{B44D940D-F9F4-42DA-AE29-7D7DF7CC154F}"/>
              </a:ext>
            </a:extLst>
          </p:cNvPr>
          <p:cNvPicPr>
            <a:picLocks noChangeAspect="1"/>
          </p:cNvPicPr>
          <p:nvPr/>
        </p:nvPicPr>
        <p:blipFill rotWithShape="1">
          <a:blip r:embed="rId9"/>
          <a:srcRect l="21955" t="22284" r="25864" b="38581"/>
          <a:stretch/>
        </p:blipFill>
        <p:spPr>
          <a:xfrm>
            <a:off x="145994" y="3798281"/>
            <a:ext cx="4771380" cy="2385691"/>
          </a:xfrm>
          <a:prstGeom prst="rect">
            <a:avLst/>
          </a:prstGeom>
        </p:spPr>
      </p:pic>
      <p:sp>
        <p:nvSpPr>
          <p:cNvPr id="23" name="文本框 22">
            <a:extLst>
              <a:ext uri="{FF2B5EF4-FFF2-40B4-BE49-F238E27FC236}">
                <a16:creationId xmlns:a16="http://schemas.microsoft.com/office/drawing/2014/main" id="{DE80F064-563E-4A46-9454-FF8CD09A2A0B}"/>
              </a:ext>
            </a:extLst>
          </p:cNvPr>
          <p:cNvSpPr txBox="1"/>
          <p:nvPr/>
        </p:nvSpPr>
        <p:spPr>
          <a:xfrm>
            <a:off x="1336638" y="3511089"/>
            <a:ext cx="2140005"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77" rtl="0" fontAlgn="auto" latinLnBrk="0" hangingPunct="0">
              <a:lnSpc>
                <a:spcPct val="100000"/>
              </a:lnSpc>
              <a:spcBef>
                <a:spcPts val="0"/>
              </a:spcBef>
              <a:spcAft>
                <a:spcPts val="0"/>
              </a:spcAft>
              <a:buClrTx/>
              <a:buSzTx/>
              <a:buFontTx/>
              <a:buNone/>
              <a:tabLst/>
            </a:pPr>
            <a:r>
              <a:rPr kumimoji="0" lang="en-US" altLang="zh-CN" sz="1800" b="0" i="0" u="none" strike="noStrike" cap="none" spc="0" normalizeH="0" baseline="0" dirty="0">
                <a:ln>
                  <a:noFill/>
                </a:ln>
                <a:solidFill>
                  <a:srgbClr val="000000"/>
                </a:solidFill>
                <a:effectLst/>
                <a:uFillTx/>
                <a:latin typeface="+mj-lt"/>
                <a:ea typeface="+mj-ea"/>
                <a:cs typeface="+mj-cs"/>
                <a:sym typeface="Helvetica"/>
              </a:rPr>
              <a:t>72-hr forecast of TC</a:t>
            </a:r>
            <a:endParaRPr kumimoji="0" lang="zh-CN" altLang="en-US" sz="1800" b="0" i="0" u="none" strike="noStrike" cap="none" spc="0" normalizeH="0" baseline="0" dirty="0">
              <a:ln>
                <a:noFill/>
              </a:ln>
              <a:solidFill>
                <a:srgbClr val="000000"/>
              </a:solidFill>
              <a:effectLst/>
              <a:uFillTx/>
              <a:latin typeface="+mj-lt"/>
              <a:ea typeface="+mj-ea"/>
              <a:cs typeface="+mj-cs"/>
              <a:sym typeface="Helvetica"/>
            </a:endParaRPr>
          </a:p>
        </p:txBody>
      </p:sp>
      <p:sp>
        <p:nvSpPr>
          <p:cNvPr id="25" name="矩形 24">
            <a:extLst>
              <a:ext uri="{FF2B5EF4-FFF2-40B4-BE49-F238E27FC236}">
                <a16:creationId xmlns:a16="http://schemas.microsoft.com/office/drawing/2014/main" id="{1AB8C73F-655F-4BFA-A407-59789766C9C7}"/>
              </a:ext>
            </a:extLst>
          </p:cNvPr>
          <p:cNvSpPr/>
          <p:nvPr/>
        </p:nvSpPr>
        <p:spPr>
          <a:xfrm>
            <a:off x="5711635" y="3733161"/>
            <a:ext cx="2737096" cy="369332"/>
          </a:xfrm>
          <a:prstGeom prst="rect">
            <a:avLst/>
          </a:prstGeom>
        </p:spPr>
        <p:txBody>
          <a:bodyPr wrap="none">
            <a:spAutoFit/>
          </a:bodyPr>
          <a:lstStyle/>
          <a:p>
            <a:r>
              <a:rPr lang="en-US" altLang="zh-CN" dirty="0">
                <a:latin typeface="CMR10"/>
              </a:rPr>
              <a:t>Heat wave on July 23, 2018</a:t>
            </a:r>
            <a:endParaRPr lang="zh-CN" altLang="en-US" dirty="0"/>
          </a:p>
        </p:txBody>
      </p:sp>
      <p:grpSp>
        <p:nvGrpSpPr>
          <p:cNvPr id="27" name="组合 26">
            <a:extLst>
              <a:ext uri="{FF2B5EF4-FFF2-40B4-BE49-F238E27FC236}">
                <a16:creationId xmlns:a16="http://schemas.microsoft.com/office/drawing/2014/main" id="{0EADAB5D-B31C-4BCE-B2C3-A7FA7028C4E9}"/>
              </a:ext>
            </a:extLst>
          </p:cNvPr>
          <p:cNvGrpSpPr/>
          <p:nvPr/>
        </p:nvGrpSpPr>
        <p:grpSpPr>
          <a:xfrm>
            <a:off x="5147071" y="4080933"/>
            <a:ext cx="3978755" cy="2180320"/>
            <a:chOff x="5147071" y="4080933"/>
            <a:chExt cx="3978755" cy="2180320"/>
          </a:xfrm>
        </p:grpSpPr>
        <p:pic>
          <p:nvPicPr>
            <p:cNvPr id="24" name="图片 23">
              <a:extLst>
                <a:ext uri="{FF2B5EF4-FFF2-40B4-BE49-F238E27FC236}">
                  <a16:creationId xmlns:a16="http://schemas.microsoft.com/office/drawing/2014/main" id="{A7A2DB04-29E1-406B-9ECB-CDC180999D5D}"/>
                </a:ext>
              </a:extLst>
            </p:cNvPr>
            <p:cNvPicPr>
              <a:picLocks noChangeAspect="1"/>
            </p:cNvPicPr>
            <p:nvPr/>
          </p:nvPicPr>
          <p:blipFill rotWithShape="1">
            <a:blip r:embed="rId10"/>
            <a:srcRect l="20977" t="12507" r="67293" b="71460"/>
            <a:stretch/>
          </p:blipFill>
          <p:spPr>
            <a:xfrm>
              <a:off x="5147071" y="4504703"/>
              <a:ext cx="1072531" cy="977357"/>
            </a:xfrm>
            <a:prstGeom prst="rect">
              <a:avLst/>
            </a:prstGeom>
          </p:spPr>
        </p:pic>
        <p:pic>
          <p:nvPicPr>
            <p:cNvPr id="30" name="图片 29">
              <a:extLst>
                <a:ext uri="{FF2B5EF4-FFF2-40B4-BE49-F238E27FC236}">
                  <a16:creationId xmlns:a16="http://schemas.microsoft.com/office/drawing/2014/main" id="{2B205705-7B41-46F7-B1CC-6D72C3A3C785}"/>
                </a:ext>
              </a:extLst>
            </p:cNvPr>
            <p:cNvPicPr>
              <a:picLocks noChangeAspect="1"/>
            </p:cNvPicPr>
            <p:nvPr/>
          </p:nvPicPr>
          <p:blipFill rotWithShape="1">
            <a:blip r:embed="rId10"/>
            <a:srcRect l="53667" t="12507" r="36027" b="72626"/>
            <a:stretch/>
          </p:blipFill>
          <p:spPr>
            <a:xfrm>
              <a:off x="6237993" y="4080933"/>
              <a:ext cx="942322" cy="906256"/>
            </a:xfrm>
            <a:prstGeom prst="rect">
              <a:avLst/>
            </a:prstGeom>
          </p:spPr>
        </p:pic>
        <p:pic>
          <p:nvPicPr>
            <p:cNvPr id="31" name="图片 30">
              <a:extLst>
                <a:ext uri="{FF2B5EF4-FFF2-40B4-BE49-F238E27FC236}">
                  <a16:creationId xmlns:a16="http://schemas.microsoft.com/office/drawing/2014/main" id="{0A51CECC-5B2B-465F-A033-674378D236C2}"/>
                </a:ext>
              </a:extLst>
            </p:cNvPr>
            <p:cNvPicPr>
              <a:picLocks noChangeAspect="1"/>
            </p:cNvPicPr>
            <p:nvPr/>
          </p:nvPicPr>
          <p:blipFill rotWithShape="1">
            <a:blip r:embed="rId10"/>
            <a:srcRect l="53777" t="29288" r="36687" b="54597"/>
            <a:stretch/>
          </p:blipFill>
          <p:spPr>
            <a:xfrm>
              <a:off x="7262663" y="4080933"/>
              <a:ext cx="871881" cy="982367"/>
            </a:xfrm>
            <a:prstGeom prst="rect">
              <a:avLst/>
            </a:prstGeom>
          </p:spPr>
        </p:pic>
        <p:pic>
          <p:nvPicPr>
            <p:cNvPr id="32" name="图片 31">
              <a:extLst>
                <a:ext uri="{FF2B5EF4-FFF2-40B4-BE49-F238E27FC236}">
                  <a16:creationId xmlns:a16="http://schemas.microsoft.com/office/drawing/2014/main" id="{01903574-63FE-45DE-9454-A95E3C5979F7}"/>
                </a:ext>
              </a:extLst>
            </p:cNvPr>
            <p:cNvPicPr>
              <a:picLocks noChangeAspect="1"/>
            </p:cNvPicPr>
            <p:nvPr/>
          </p:nvPicPr>
          <p:blipFill rotWithShape="1">
            <a:blip r:embed="rId10"/>
            <a:srcRect l="54374" t="45546" r="35321" b="37728"/>
            <a:stretch/>
          </p:blipFill>
          <p:spPr>
            <a:xfrm>
              <a:off x="6298049" y="5119335"/>
              <a:ext cx="942322" cy="1019651"/>
            </a:xfrm>
            <a:prstGeom prst="rect">
              <a:avLst/>
            </a:prstGeom>
          </p:spPr>
        </p:pic>
        <p:pic>
          <p:nvPicPr>
            <p:cNvPr id="35" name="图片 34">
              <a:extLst>
                <a:ext uri="{FF2B5EF4-FFF2-40B4-BE49-F238E27FC236}">
                  <a16:creationId xmlns:a16="http://schemas.microsoft.com/office/drawing/2014/main" id="{12483C59-01E8-448D-988D-484DE6696ACE}"/>
                </a:ext>
              </a:extLst>
            </p:cNvPr>
            <p:cNvPicPr>
              <a:picLocks noChangeAspect="1"/>
            </p:cNvPicPr>
            <p:nvPr/>
          </p:nvPicPr>
          <p:blipFill rotWithShape="1">
            <a:blip r:embed="rId10"/>
            <a:srcRect l="54133" t="62084" r="35561" b="22369"/>
            <a:stretch/>
          </p:blipFill>
          <p:spPr>
            <a:xfrm>
              <a:off x="7288553" y="5114332"/>
              <a:ext cx="942322" cy="947754"/>
            </a:xfrm>
            <a:prstGeom prst="rect">
              <a:avLst/>
            </a:prstGeom>
          </p:spPr>
        </p:pic>
        <p:pic>
          <p:nvPicPr>
            <p:cNvPr id="36" name="图片 35">
              <a:extLst>
                <a:ext uri="{FF2B5EF4-FFF2-40B4-BE49-F238E27FC236}">
                  <a16:creationId xmlns:a16="http://schemas.microsoft.com/office/drawing/2014/main" id="{8C9265C2-D58D-4AB4-826D-4B031455A91F}"/>
                </a:ext>
              </a:extLst>
            </p:cNvPr>
            <p:cNvPicPr>
              <a:picLocks noChangeAspect="1"/>
            </p:cNvPicPr>
            <p:nvPr/>
          </p:nvPicPr>
          <p:blipFill rotWithShape="1">
            <a:blip r:embed="rId10"/>
            <a:srcRect l="23008" t="77732" r="35945" b="20172"/>
            <a:stretch/>
          </p:blipFill>
          <p:spPr>
            <a:xfrm>
              <a:off x="5191702" y="6090684"/>
              <a:ext cx="3753193" cy="170569"/>
            </a:xfrm>
            <a:prstGeom prst="rect">
              <a:avLst/>
            </a:prstGeom>
          </p:spPr>
        </p:pic>
        <p:sp>
          <p:nvSpPr>
            <p:cNvPr id="26" name="文本框 25">
              <a:extLst>
                <a:ext uri="{FF2B5EF4-FFF2-40B4-BE49-F238E27FC236}">
                  <a16:creationId xmlns:a16="http://schemas.microsoft.com/office/drawing/2014/main" id="{DB243712-EF69-4FC7-91BA-A0795FE49498}"/>
                </a:ext>
              </a:extLst>
            </p:cNvPr>
            <p:cNvSpPr txBox="1"/>
            <p:nvPr/>
          </p:nvSpPr>
          <p:spPr>
            <a:xfrm>
              <a:off x="8181868" y="4411181"/>
              <a:ext cx="845740" cy="307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77" rtl="0" fontAlgn="auto" latinLnBrk="0" hangingPunct="0">
                <a:lnSpc>
                  <a:spcPct val="100000"/>
                </a:lnSpc>
                <a:spcBef>
                  <a:spcPts val="0"/>
                </a:spcBef>
                <a:spcAft>
                  <a:spcPts val="0"/>
                </a:spcAft>
                <a:buClrTx/>
                <a:buSzTx/>
                <a:buFontTx/>
                <a:buNone/>
                <a:tabLst/>
              </a:pPr>
              <a:r>
                <a:rPr kumimoji="0" lang="en-US" altLang="zh-CN" sz="1400" b="0" i="0" u="none" strike="noStrike" cap="none" spc="0" normalizeH="0" baseline="0" dirty="0">
                  <a:ln>
                    <a:noFill/>
                  </a:ln>
                  <a:solidFill>
                    <a:srgbClr val="000000"/>
                  </a:solidFill>
                  <a:effectLst/>
                  <a:uFillTx/>
                  <a:latin typeface="Times New Roman" panose="02020603050405020304" pitchFamily="18" charset="0"/>
                  <a:ea typeface="+mj-ea"/>
                  <a:cs typeface="Times New Roman" panose="02020603050405020304" pitchFamily="18" charset="0"/>
                  <a:sym typeface="Helvetica"/>
                </a:rPr>
                <a:t>3-day lead</a:t>
              </a:r>
              <a:endParaRPr kumimoji="0" lang="zh-CN" altLang="en-US" sz="1400" b="0" i="0" u="none" strike="noStrike" cap="none" spc="0" normalizeH="0" baseline="0" dirty="0">
                <a:ln>
                  <a:noFill/>
                </a:ln>
                <a:solidFill>
                  <a:srgbClr val="000000"/>
                </a:solidFill>
                <a:effectLst/>
                <a:uFillTx/>
                <a:latin typeface="Times New Roman" panose="02020603050405020304" pitchFamily="18" charset="0"/>
                <a:ea typeface="+mj-ea"/>
                <a:cs typeface="Times New Roman" panose="02020603050405020304" pitchFamily="18" charset="0"/>
                <a:sym typeface="Helvetica"/>
              </a:endParaRPr>
            </a:p>
          </p:txBody>
        </p:sp>
        <p:sp>
          <p:nvSpPr>
            <p:cNvPr id="37" name="文本框 36">
              <a:extLst>
                <a:ext uri="{FF2B5EF4-FFF2-40B4-BE49-F238E27FC236}">
                  <a16:creationId xmlns:a16="http://schemas.microsoft.com/office/drawing/2014/main" id="{3BB3BB51-6E59-4C7F-B54E-0B2AF5DE8CE8}"/>
                </a:ext>
              </a:extLst>
            </p:cNvPr>
            <p:cNvSpPr txBox="1"/>
            <p:nvPr/>
          </p:nvSpPr>
          <p:spPr>
            <a:xfrm>
              <a:off x="8196986" y="5382235"/>
              <a:ext cx="928840" cy="307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77" rtl="0" fontAlgn="auto" latinLnBrk="0" hangingPunct="0">
                <a:lnSpc>
                  <a:spcPct val="100000"/>
                </a:lnSpc>
                <a:spcBef>
                  <a:spcPts val="0"/>
                </a:spcBef>
                <a:spcAft>
                  <a:spcPts val="0"/>
                </a:spcAft>
                <a:buClrTx/>
                <a:buSzTx/>
                <a:buFontTx/>
                <a:buNone/>
                <a:tabLst/>
              </a:pPr>
              <a:r>
                <a:rPr lang="en-US" altLang="zh-CN" sz="1400" dirty="0">
                  <a:solidFill>
                    <a:srgbClr val="000000"/>
                  </a:solidFill>
                  <a:latin typeface="Times New Roman" panose="02020603050405020304" pitchFamily="18" charset="0"/>
                  <a:ea typeface="+mj-ea"/>
                  <a:cs typeface="Times New Roman" panose="02020603050405020304" pitchFamily="18" charset="0"/>
                  <a:sym typeface="Helvetica"/>
                </a:rPr>
                <a:t>11</a:t>
              </a:r>
              <a:r>
                <a:rPr kumimoji="0" lang="en-US" altLang="zh-CN" sz="1400" b="0" i="0" u="none" strike="noStrike" cap="none" spc="0" normalizeH="0" baseline="0" dirty="0">
                  <a:ln>
                    <a:noFill/>
                  </a:ln>
                  <a:solidFill>
                    <a:srgbClr val="000000"/>
                  </a:solidFill>
                  <a:effectLst/>
                  <a:uFillTx/>
                  <a:latin typeface="Times New Roman" panose="02020603050405020304" pitchFamily="18" charset="0"/>
                  <a:ea typeface="+mj-ea"/>
                  <a:cs typeface="Times New Roman" panose="02020603050405020304" pitchFamily="18" charset="0"/>
                  <a:sym typeface="Helvetica"/>
                </a:rPr>
                <a:t>-day lead</a:t>
              </a:r>
              <a:endParaRPr kumimoji="0" lang="zh-CN" altLang="en-US" sz="1400" b="0" i="0" u="none" strike="noStrike" cap="none" spc="0" normalizeH="0" baseline="0" dirty="0">
                <a:ln>
                  <a:noFill/>
                </a:ln>
                <a:solidFill>
                  <a:srgbClr val="000000"/>
                </a:solidFill>
                <a:effectLst/>
                <a:uFillTx/>
                <a:latin typeface="Times New Roman" panose="02020603050405020304" pitchFamily="18" charset="0"/>
                <a:ea typeface="+mj-ea"/>
                <a:cs typeface="Times New Roman" panose="02020603050405020304" pitchFamily="18" charset="0"/>
                <a:sym typeface="Helvetica"/>
              </a:endParaRPr>
            </a:p>
          </p:txBody>
        </p:sp>
      </p:grpSp>
      <p:sp>
        <p:nvSpPr>
          <p:cNvPr id="2" name="文本框 1">
            <a:extLst>
              <a:ext uri="{FF2B5EF4-FFF2-40B4-BE49-F238E27FC236}">
                <a16:creationId xmlns:a16="http://schemas.microsoft.com/office/drawing/2014/main" id="{D9918978-D872-3740-F0AC-F7469A001C31}"/>
              </a:ext>
            </a:extLst>
          </p:cNvPr>
          <p:cNvSpPr txBox="1"/>
          <p:nvPr>
            <p:custDataLst>
              <p:tags r:id="rId2"/>
            </p:custDataLst>
          </p:nvPr>
        </p:nvSpPr>
        <p:spPr>
          <a:xfrm>
            <a:off x="620927" y="6291372"/>
            <a:ext cx="7327265" cy="584775"/>
          </a:xfrm>
          <a:prstGeom prst="rect">
            <a:avLst/>
          </a:prstGeom>
          <a:noFill/>
        </p:spPr>
        <p:txBody>
          <a:bodyPr wrap="square" rtlCol="0">
            <a:spAutoFit/>
          </a:bodyPr>
          <a:lstStyle/>
          <a:p>
            <a:pPr lvl="0" algn="ctr">
              <a:defRPr/>
            </a:pPr>
            <a:r>
              <a:rPr kumimoji="0" lang="en-US" altLang="zh-CN" sz="1600"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a:cs typeface="Times New Roman" panose="02020603050405020304" pitchFamily="18" charset="0"/>
              </a:rPr>
              <a:t>X Zhong, L Chen, H Li, J Liu, X Fan, J Feng, K Dai, J-J Luo, J Wu, B Lu, 2025, https://arxiv.org/abs/2405.05925,</a:t>
            </a:r>
            <a:r>
              <a:rPr kumimoji="0" lang="zh-CN" altLang="en-US" sz="1600"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a:cs typeface="Times New Roman" panose="02020603050405020304" pitchFamily="18" charset="0"/>
              </a:rPr>
              <a:t> </a:t>
            </a:r>
            <a:r>
              <a:rPr kumimoji="0" lang="en-US" altLang="zh-CN" sz="1600" i="1"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a:cs typeface="Times New Roman" panose="02020603050405020304" pitchFamily="18" charset="0"/>
              </a:rPr>
              <a:t>Science Advances</a:t>
            </a:r>
            <a:r>
              <a:rPr lang="en-US" altLang="zh-CN" sz="1600" dirty="0">
                <a:solidFill>
                  <a:srgbClr val="FFFFFF"/>
                </a:solidFill>
                <a:latin typeface="Times New Roman" panose="02020603050405020304" pitchFamily="18" charset="0"/>
                <a:ea typeface="Calibri" panose="020F0502020204030204"/>
                <a:cs typeface="Times New Roman" panose="02020603050405020304" pitchFamily="18" charset="0"/>
              </a:rPr>
              <a:t>, 10.1126/sciadv.adu2854. </a:t>
            </a:r>
          </a:p>
        </p:txBody>
      </p:sp>
    </p:spTree>
    <p:extLst>
      <p:ext uri="{BB962C8B-B14F-4D97-AF65-F5344CB8AC3E}">
        <p14:creationId xmlns:p14="http://schemas.microsoft.com/office/powerpoint/2010/main" val="4008302395"/>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67" name="组合 36866"/>
          <p:cNvGrpSpPr/>
          <p:nvPr/>
        </p:nvGrpSpPr>
        <p:grpSpPr bwMode="auto">
          <a:xfrm>
            <a:off x="107950" y="200025"/>
            <a:ext cx="938213" cy="357188"/>
            <a:chOff x="-74942" y="0"/>
            <a:chExt cx="801357" cy="438150"/>
          </a:xfrm>
        </p:grpSpPr>
        <p:sp>
          <p:nvSpPr>
            <p:cNvPr id="91173"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a:endParaRPr>
            </a:p>
          </p:txBody>
        </p:sp>
        <p:sp>
          <p:nvSpPr>
            <p:cNvPr id="28" name="燕尾形 5"/>
            <p:cNvSpPr/>
            <p:nvPr/>
          </p:nvSpPr>
          <p:spPr>
            <a:xfrm>
              <a:off x="288448" y="0"/>
              <a:ext cx="437967" cy="438150"/>
            </a:xfrm>
            <a:prstGeom prst="chevron">
              <a:avLst>
                <a:gd name="adj" fmla="val 50000"/>
              </a:avLst>
            </a:prstGeom>
            <a:solidFill>
              <a:srgbClr val="0A387A"/>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a:endParaRPr>
            </a:p>
          </p:txBody>
        </p:sp>
      </p:grpSp>
      <p:sp>
        <p:nvSpPr>
          <p:cNvPr id="33" name="矩形 32"/>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Calibri"/>
            </a:endParaRPr>
          </a:p>
        </p:txBody>
      </p:sp>
      <p:sp>
        <p:nvSpPr>
          <p:cNvPr id="34" name="矩形 33"/>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Calibri"/>
            </a:endParaRPr>
          </a:p>
        </p:txBody>
      </p:sp>
      <p:sp>
        <p:nvSpPr>
          <p:cNvPr id="17" name="Text Box 7"/>
          <p:cNvSpPr txBox="1">
            <a:spLocks noChangeArrowheads="1"/>
          </p:cNvSpPr>
          <p:nvPr/>
        </p:nvSpPr>
        <p:spPr bwMode="auto">
          <a:xfrm>
            <a:off x="1978082" y="88069"/>
            <a:ext cx="6008673" cy="546100"/>
          </a:xfrm>
          <a:prstGeom prst="rect">
            <a:avLst/>
          </a:prstGeom>
          <a:noFill/>
          <a:ln w="9525">
            <a:noFill/>
            <a:miter lim="800000"/>
          </a:ln>
        </p:spPr>
        <p:txBody>
          <a:bodyPr wrap="square">
            <a:noAutofit/>
          </a:bodyPr>
          <a:lstStyle/>
          <a:p>
            <a:pPr lvl="0" algn="just">
              <a:buClr>
                <a:srgbClr val="E72427"/>
              </a:buClr>
              <a:buSzPct val="50000"/>
              <a:defRPr/>
            </a:pPr>
            <a:r>
              <a:rPr kumimoji="0" lang="en-US" altLang="zh-CN" sz="2600" b="1" i="0" u="none" strike="noStrike" kern="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Fengwu</a:t>
            </a:r>
            <a:r>
              <a:rPr kumimoji="0" lang="en-US"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-GHR model </a:t>
            </a:r>
            <a:r>
              <a:rPr lang="en-US" altLang="zh-CN" sz="2000" b="1" dirty="0">
                <a:solidFill>
                  <a:srgbClr val="000000"/>
                </a:solidFill>
                <a:latin typeface="微软雅黑" panose="020B0503020204020204" pitchFamily="34" charset="-122"/>
                <a:ea typeface="微软雅黑" panose="020B0503020204020204" pitchFamily="34" charset="-122"/>
              </a:rPr>
              <a:t>(∆x = 9 km, global)</a:t>
            </a:r>
            <a:r>
              <a:rPr kumimoji="0" lang="en-US" altLang="zh-CN" sz="2000" b="1" i="0" u="none" strike="noStrike" kern="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 </a:t>
            </a:r>
            <a:endParaRPr kumimoji="0" lang="zh-CN" altLang="en-US" sz="2000" b="1" i="0" u="none" strike="noStrike" kern="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 name="Slide Number Placeholder 2"/>
          <p:cNvSpPr>
            <a:spLocks noGrp="1" noChangeArrowheads="1"/>
          </p:cNvSpPr>
          <p:nvPr>
            <p:ph type="sldNum" sz="quarter" idx="4294967295"/>
            <p:custDataLst>
              <p:tags r:id="rId1"/>
            </p:custDataLst>
          </p:nvPr>
        </p:nvSpPr>
        <p:spPr bwMode="auto">
          <a:xfrm>
            <a:off x="8753475" y="6356350"/>
            <a:ext cx="39052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D34C3943-9A6B-480A-92F5-4D8D4BD5F046}" type="slidenum">
              <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rPr>
              <a:pPr marL="0" marR="0" lvl="0" indent="0" algn="r" defTabSz="457200" rtl="0" eaLnBrk="1" fontAlgn="auto" latinLnBrk="0" hangingPunct="1">
                <a:lnSpc>
                  <a:spcPct val="100000"/>
                </a:lnSpc>
                <a:spcBef>
                  <a:spcPct val="0"/>
                </a:spcBef>
                <a:spcAft>
                  <a:spcPts val="0"/>
                </a:spcAft>
                <a:buClrTx/>
                <a:buSzTx/>
                <a:buFontTx/>
                <a:buNone/>
                <a:tabLst/>
                <a:defRPr/>
              </a:pPr>
              <a:t>18</a:t>
            </a:fld>
            <a:endPar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endParaRPr>
          </a:p>
        </p:txBody>
      </p:sp>
      <p:sp>
        <p:nvSpPr>
          <p:cNvPr id="3" name="文本框 2"/>
          <p:cNvSpPr txBox="1"/>
          <p:nvPr>
            <p:custDataLst>
              <p:tags r:id="rId2"/>
            </p:custDataLst>
          </p:nvPr>
        </p:nvSpPr>
        <p:spPr>
          <a:xfrm>
            <a:off x="1208754" y="6290157"/>
            <a:ext cx="733078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T Han, S Guo, F Ling, K Chen, J Gong, J-J Luo, J Gu, K Dai, W Ouyang, L Bai, 2024, https://arxiv.org/abs/2402.00059</a:t>
            </a:r>
          </a:p>
        </p:txBody>
      </p:sp>
      <p:grpSp>
        <p:nvGrpSpPr>
          <p:cNvPr id="9" name="组合 8">
            <a:extLst>
              <a:ext uri="{FF2B5EF4-FFF2-40B4-BE49-F238E27FC236}">
                <a16:creationId xmlns:a16="http://schemas.microsoft.com/office/drawing/2014/main" id="{F4A8DACF-4715-4176-AA9A-15A78F4D8AC8}"/>
              </a:ext>
            </a:extLst>
          </p:cNvPr>
          <p:cNvGrpSpPr/>
          <p:nvPr/>
        </p:nvGrpSpPr>
        <p:grpSpPr>
          <a:xfrm>
            <a:off x="85391" y="1180943"/>
            <a:ext cx="2065401" cy="5056343"/>
            <a:chOff x="443579" y="1347788"/>
            <a:chExt cx="1779926" cy="4723068"/>
          </a:xfrm>
        </p:grpSpPr>
        <p:grpSp>
          <p:nvGrpSpPr>
            <p:cNvPr id="7" name="组合 6">
              <a:extLst>
                <a:ext uri="{FF2B5EF4-FFF2-40B4-BE49-F238E27FC236}">
                  <a16:creationId xmlns:a16="http://schemas.microsoft.com/office/drawing/2014/main" id="{4778B8DD-7D75-4E14-8A1F-31AC47CC7BCE}"/>
                </a:ext>
              </a:extLst>
            </p:cNvPr>
            <p:cNvGrpSpPr/>
            <p:nvPr/>
          </p:nvGrpSpPr>
          <p:grpSpPr>
            <a:xfrm>
              <a:off x="443579" y="1347788"/>
              <a:ext cx="1779926" cy="4485478"/>
              <a:chOff x="443579" y="1347788"/>
              <a:chExt cx="1530350" cy="4046518"/>
            </a:xfrm>
          </p:grpSpPr>
          <p:pic>
            <p:nvPicPr>
              <p:cNvPr id="2" name="图片 1">
                <a:extLst>
                  <a:ext uri="{FF2B5EF4-FFF2-40B4-BE49-F238E27FC236}">
                    <a16:creationId xmlns:a16="http://schemas.microsoft.com/office/drawing/2014/main" id="{4E423983-91EE-4509-B957-C206A5250931}"/>
                  </a:ext>
                </a:extLst>
              </p:cNvPr>
              <p:cNvPicPr>
                <a:picLocks noChangeAspect="1"/>
              </p:cNvPicPr>
              <p:nvPr/>
            </p:nvPicPr>
            <p:blipFill rotWithShape="1">
              <a:blip r:embed="rId5"/>
              <a:srcRect l="35695" t="25937" r="47569" b="8438"/>
              <a:stretch/>
            </p:blipFill>
            <p:spPr>
              <a:xfrm>
                <a:off x="443579" y="1347788"/>
                <a:ext cx="1530350" cy="4000500"/>
              </a:xfrm>
              <a:prstGeom prst="rect">
                <a:avLst/>
              </a:prstGeom>
            </p:spPr>
          </p:pic>
          <p:pic>
            <p:nvPicPr>
              <p:cNvPr id="5" name="图片 4">
                <a:extLst>
                  <a:ext uri="{FF2B5EF4-FFF2-40B4-BE49-F238E27FC236}">
                    <a16:creationId xmlns:a16="http://schemas.microsoft.com/office/drawing/2014/main" id="{20DAC1F0-61D0-4985-B4E8-DF1115E2EB5B}"/>
                  </a:ext>
                </a:extLst>
              </p:cNvPr>
              <p:cNvPicPr>
                <a:picLocks noChangeAspect="1"/>
              </p:cNvPicPr>
              <p:nvPr/>
            </p:nvPicPr>
            <p:blipFill rotWithShape="1">
              <a:blip r:embed="rId6"/>
              <a:srcRect l="40070" t="32708" r="48937" b="65566"/>
              <a:stretch/>
            </p:blipFill>
            <p:spPr>
              <a:xfrm>
                <a:off x="840754" y="5289086"/>
                <a:ext cx="1005206" cy="105220"/>
              </a:xfrm>
              <a:prstGeom prst="rect">
                <a:avLst/>
              </a:prstGeom>
            </p:spPr>
          </p:pic>
        </p:grpSp>
        <p:pic>
          <p:nvPicPr>
            <p:cNvPr id="14" name="图片 13">
              <a:extLst>
                <a:ext uri="{FF2B5EF4-FFF2-40B4-BE49-F238E27FC236}">
                  <a16:creationId xmlns:a16="http://schemas.microsoft.com/office/drawing/2014/main" id="{1A5F7F15-BA5C-46A4-B168-069067C61DB2}"/>
                </a:ext>
              </a:extLst>
            </p:cNvPr>
            <p:cNvPicPr>
              <a:picLocks noChangeAspect="1"/>
            </p:cNvPicPr>
            <p:nvPr/>
          </p:nvPicPr>
          <p:blipFill rotWithShape="1">
            <a:blip r:embed="rId6"/>
            <a:srcRect l="49983" t="35761" r="43111" b="62577"/>
            <a:stretch/>
          </p:blipFill>
          <p:spPr>
            <a:xfrm>
              <a:off x="620927" y="5954693"/>
              <a:ext cx="631527" cy="101390"/>
            </a:xfrm>
            <a:prstGeom prst="rect">
              <a:avLst/>
            </a:prstGeom>
          </p:spPr>
        </p:pic>
        <p:pic>
          <p:nvPicPr>
            <p:cNvPr id="16" name="图片 15">
              <a:extLst>
                <a:ext uri="{FF2B5EF4-FFF2-40B4-BE49-F238E27FC236}">
                  <a16:creationId xmlns:a16="http://schemas.microsoft.com/office/drawing/2014/main" id="{A38B9BD3-6E13-45E4-8758-6EBFA9A568AB}"/>
                </a:ext>
              </a:extLst>
            </p:cNvPr>
            <p:cNvPicPr>
              <a:picLocks noChangeAspect="1"/>
            </p:cNvPicPr>
            <p:nvPr/>
          </p:nvPicPr>
          <p:blipFill rotWithShape="1">
            <a:blip r:embed="rId6"/>
            <a:srcRect l="65151" t="35761" r="26217" b="62404"/>
            <a:stretch/>
          </p:blipFill>
          <p:spPr>
            <a:xfrm>
              <a:off x="1333542" y="5958985"/>
              <a:ext cx="789411" cy="111871"/>
            </a:xfrm>
            <a:prstGeom prst="rect">
              <a:avLst/>
            </a:prstGeom>
          </p:spPr>
        </p:pic>
      </p:grpSp>
      <p:grpSp>
        <p:nvGrpSpPr>
          <p:cNvPr id="11" name="组合 10">
            <a:extLst>
              <a:ext uri="{FF2B5EF4-FFF2-40B4-BE49-F238E27FC236}">
                <a16:creationId xmlns:a16="http://schemas.microsoft.com/office/drawing/2014/main" id="{9AC68A88-6696-4100-9EF6-F924FE8A5BF7}"/>
              </a:ext>
            </a:extLst>
          </p:cNvPr>
          <p:cNvGrpSpPr/>
          <p:nvPr/>
        </p:nvGrpSpPr>
        <p:grpSpPr>
          <a:xfrm>
            <a:off x="2286242" y="959668"/>
            <a:ext cx="6772366" cy="1717990"/>
            <a:chOff x="2286242" y="1354366"/>
            <a:chExt cx="6772366" cy="1717990"/>
          </a:xfrm>
        </p:grpSpPr>
        <p:pic>
          <p:nvPicPr>
            <p:cNvPr id="10" name="图片 9">
              <a:extLst>
                <a:ext uri="{FF2B5EF4-FFF2-40B4-BE49-F238E27FC236}">
                  <a16:creationId xmlns:a16="http://schemas.microsoft.com/office/drawing/2014/main" id="{EDC8EB44-9DCF-4D97-A850-E749140FC17A}"/>
                </a:ext>
              </a:extLst>
            </p:cNvPr>
            <p:cNvPicPr>
              <a:picLocks noChangeAspect="1"/>
            </p:cNvPicPr>
            <p:nvPr/>
          </p:nvPicPr>
          <p:blipFill rotWithShape="1">
            <a:blip r:embed="rId7"/>
            <a:srcRect l="32518" t="26232" r="33741" b="51645"/>
            <a:stretch/>
          </p:blipFill>
          <p:spPr>
            <a:xfrm>
              <a:off x="2286242" y="1354366"/>
              <a:ext cx="3424174" cy="1496706"/>
            </a:xfrm>
            <a:prstGeom prst="rect">
              <a:avLst/>
            </a:prstGeom>
          </p:spPr>
        </p:pic>
        <p:pic>
          <p:nvPicPr>
            <p:cNvPr id="19" name="图片 18">
              <a:extLst>
                <a:ext uri="{FF2B5EF4-FFF2-40B4-BE49-F238E27FC236}">
                  <a16:creationId xmlns:a16="http://schemas.microsoft.com/office/drawing/2014/main" id="{2F6CC4E4-BA98-4E74-89E6-0233DDEE98A5}"/>
                </a:ext>
              </a:extLst>
            </p:cNvPr>
            <p:cNvPicPr>
              <a:picLocks noChangeAspect="1"/>
            </p:cNvPicPr>
            <p:nvPr/>
          </p:nvPicPr>
          <p:blipFill rotWithShape="1">
            <a:blip r:embed="rId7"/>
            <a:srcRect l="66247" t="69222" r="1378" b="7793"/>
            <a:stretch/>
          </p:blipFill>
          <p:spPr>
            <a:xfrm>
              <a:off x="5773153" y="1425786"/>
              <a:ext cx="3285455" cy="1555115"/>
            </a:xfrm>
            <a:prstGeom prst="rect">
              <a:avLst/>
            </a:prstGeom>
          </p:spPr>
        </p:pic>
        <p:pic>
          <p:nvPicPr>
            <p:cNvPr id="20" name="图片 19">
              <a:extLst>
                <a:ext uri="{FF2B5EF4-FFF2-40B4-BE49-F238E27FC236}">
                  <a16:creationId xmlns:a16="http://schemas.microsoft.com/office/drawing/2014/main" id="{439270BB-9774-48BE-90D6-10443A7922CA}"/>
                </a:ext>
              </a:extLst>
            </p:cNvPr>
            <p:cNvPicPr>
              <a:picLocks noChangeAspect="1"/>
            </p:cNvPicPr>
            <p:nvPr/>
          </p:nvPicPr>
          <p:blipFill rotWithShape="1">
            <a:blip r:embed="rId7"/>
            <a:srcRect l="35756" t="89628" r="34477" b="6905"/>
            <a:stretch/>
          </p:blipFill>
          <p:spPr>
            <a:xfrm>
              <a:off x="2534691" y="2803712"/>
              <a:ext cx="3103013" cy="268644"/>
            </a:xfrm>
            <a:prstGeom prst="rect">
              <a:avLst/>
            </a:prstGeom>
          </p:spPr>
        </p:pic>
      </p:grpSp>
      <p:grpSp>
        <p:nvGrpSpPr>
          <p:cNvPr id="18" name="组合 17">
            <a:extLst>
              <a:ext uri="{FF2B5EF4-FFF2-40B4-BE49-F238E27FC236}">
                <a16:creationId xmlns:a16="http://schemas.microsoft.com/office/drawing/2014/main" id="{EBA399A7-D013-4137-9AE1-7F8C7E5AA646}"/>
              </a:ext>
            </a:extLst>
          </p:cNvPr>
          <p:cNvGrpSpPr/>
          <p:nvPr/>
        </p:nvGrpSpPr>
        <p:grpSpPr>
          <a:xfrm>
            <a:off x="2534691" y="2928659"/>
            <a:ext cx="6532750" cy="2866940"/>
            <a:chOff x="2534691" y="3172047"/>
            <a:chExt cx="6532750" cy="2866940"/>
          </a:xfrm>
        </p:grpSpPr>
        <p:pic>
          <p:nvPicPr>
            <p:cNvPr id="12" name="图片 11">
              <a:extLst>
                <a:ext uri="{FF2B5EF4-FFF2-40B4-BE49-F238E27FC236}">
                  <a16:creationId xmlns:a16="http://schemas.microsoft.com/office/drawing/2014/main" id="{FFA6915F-45BF-4062-869F-7E4146C7231C}"/>
                </a:ext>
              </a:extLst>
            </p:cNvPr>
            <p:cNvPicPr>
              <a:picLocks noChangeAspect="1"/>
            </p:cNvPicPr>
            <p:nvPr/>
          </p:nvPicPr>
          <p:blipFill rotWithShape="1">
            <a:blip r:embed="rId8"/>
            <a:srcRect l="35729" t="18315" r="7032" b="78717"/>
            <a:stretch/>
          </p:blipFill>
          <p:spPr>
            <a:xfrm>
              <a:off x="2670837" y="3513245"/>
              <a:ext cx="6262654" cy="216561"/>
            </a:xfrm>
            <a:prstGeom prst="rect">
              <a:avLst/>
            </a:prstGeom>
          </p:spPr>
        </p:pic>
        <p:pic>
          <p:nvPicPr>
            <p:cNvPr id="13" name="图片 12">
              <a:extLst>
                <a:ext uri="{FF2B5EF4-FFF2-40B4-BE49-F238E27FC236}">
                  <a16:creationId xmlns:a16="http://schemas.microsoft.com/office/drawing/2014/main" id="{4C60886A-A850-46EA-AD1B-BBD074B9B71C}"/>
                </a:ext>
              </a:extLst>
            </p:cNvPr>
            <p:cNvPicPr>
              <a:picLocks noChangeAspect="1"/>
            </p:cNvPicPr>
            <p:nvPr/>
          </p:nvPicPr>
          <p:blipFill rotWithShape="1">
            <a:blip r:embed="rId8"/>
            <a:srcRect l="28489" t="56658" r="5107" b="8105"/>
            <a:stretch/>
          </p:blipFill>
          <p:spPr>
            <a:xfrm>
              <a:off x="2534691" y="3727868"/>
              <a:ext cx="6532750" cy="2311119"/>
            </a:xfrm>
            <a:prstGeom prst="rect">
              <a:avLst/>
            </a:prstGeom>
          </p:spPr>
        </p:pic>
        <p:pic>
          <p:nvPicPr>
            <p:cNvPr id="15" name="图片 14">
              <a:extLst>
                <a:ext uri="{FF2B5EF4-FFF2-40B4-BE49-F238E27FC236}">
                  <a16:creationId xmlns:a16="http://schemas.microsoft.com/office/drawing/2014/main" id="{B356F39F-ECC2-4CBA-95AD-2C0E8B10AB95}"/>
                </a:ext>
              </a:extLst>
            </p:cNvPr>
            <p:cNvPicPr>
              <a:picLocks noChangeAspect="1"/>
            </p:cNvPicPr>
            <p:nvPr/>
          </p:nvPicPr>
          <p:blipFill rotWithShape="1">
            <a:blip r:embed="rId9"/>
            <a:srcRect l="38705" t="69103" r="15468" b="25423"/>
            <a:stretch/>
          </p:blipFill>
          <p:spPr>
            <a:xfrm>
              <a:off x="3677926" y="3172047"/>
              <a:ext cx="4190453" cy="333723"/>
            </a:xfrm>
            <a:prstGeom prst="rect">
              <a:avLst/>
            </a:prstGeom>
          </p:spPr>
        </p:pic>
      </p:grpSp>
      <p:pic>
        <p:nvPicPr>
          <p:cNvPr id="21" name="图片 20">
            <a:extLst>
              <a:ext uri="{FF2B5EF4-FFF2-40B4-BE49-F238E27FC236}">
                <a16:creationId xmlns:a16="http://schemas.microsoft.com/office/drawing/2014/main" id="{39E4EBBC-FB8A-411A-843E-49D493737B7C}"/>
              </a:ext>
            </a:extLst>
          </p:cNvPr>
          <p:cNvPicPr>
            <a:picLocks noChangeAspect="1"/>
          </p:cNvPicPr>
          <p:nvPr/>
        </p:nvPicPr>
        <p:blipFill rotWithShape="1">
          <a:blip r:embed="rId10"/>
          <a:srcRect l="44749" t="59914" r="12158" b="34528"/>
          <a:stretch/>
        </p:blipFill>
        <p:spPr>
          <a:xfrm>
            <a:off x="4085437" y="5888042"/>
            <a:ext cx="3940471" cy="338853"/>
          </a:xfrm>
          <a:prstGeom prst="rect">
            <a:avLst/>
          </a:prstGeom>
        </p:spPr>
      </p:pic>
    </p:spTree>
    <p:extLst>
      <p:ext uri="{BB962C8B-B14F-4D97-AF65-F5344CB8AC3E}">
        <p14:creationId xmlns:p14="http://schemas.microsoft.com/office/powerpoint/2010/main" val="165367331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67" name="组合 36866"/>
          <p:cNvGrpSpPr/>
          <p:nvPr/>
        </p:nvGrpSpPr>
        <p:grpSpPr bwMode="auto">
          <a:xfrm>
            <a:off x="107950" y="200025"/>
            <a:ext cx="938213" cy="357188"/>
            <a:chOff x="-74942" y="0"/>
            <a:chExt cx="801357" cy="438150"/>
          </a:xfrm>
        </p:grpSpPr>
        <p:sp>
          <p:nvSpPr>
            <p:cNvPr id="91173"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a:endParaRPr>
            </a:p>
          </p:txBody>
        </p:sp>
        <p:sp>
          <p:nvSpPr>
            <p:cNvPr id="28" name="燕尾形 5"/>
            <p:cNvSpPr/>
            <p:nvPr/>
          </p:nvSpPr>
          <p:spPr>
            <a:xfrm>
              <a:off x="288448" y="0"/>
              <a:ext cx="437967" cy="438150"/>
            </a:xfrm>
            <a:prstGeom prst="chevron">
              <a:avLst>
                <a:gd name="adj" fmla="val 50000"/>
              </a:avLst>
            </a:prstGeom>
            <a:solidFill>
              <a:srgbClr val="0A387A"/>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a:endParaRPr>
            </a:p>
          </p:txBody>
        </p:sp>
      </p:grpSp>
      <p:sp>
        <p:nvSpPr>
          <p:cNvPr id="33" name="矩形 32"/>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Calibri"/>
            </a:endParaRPr>
          </a:p>
        </p:txBody>
      </p:sp>
      <p:sp>
        <p:nvSpPr>
          <p:cNvPr id="34" name="矩形 33"/>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Calibri"/>
            </a:endParaRPr>
          </a:p>
        </p:txBody>
      </p:sp>
      <p:sp>
        <p:nvSpPr>
          <p:cNvPr id="4" name="Slide Number Placeholder 2"/>
          <p:cNvSpPr>
            <a:spLocks noGrp="1" noChangeArrowheads="1"/>
          </p:cNvSpPr>
          <p:nvPr>
            <p:ph type="sldNum" sz="quarter" idx="4294967295"/>
            <p:custDataLst>
              <p:tags r:id="rId1"/>
            </p:custDataLst>
          </p:nvPr>
        </p:nvSpPr>
        <p:spPr bwMode="auto">
          <a:xfrm>
            <a:off x="8753475" y="6356350"/>
            <a:ext cx="39052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D34C3943-9A6B-480A-92F5-4D8D4BD5F046}" type="slidenum">
              <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rPr>
              <a:pPr marL="0" marR="0" lvl="0" indent="0" algn="r" defTabSz="457200" rtl="0" eaLnBrk="1" fontAlgn="auto" latinLnBrk="0" hangingPunct="1">
                <a:lnSpc>
                  <a:spcPct val="100000"/>
                </a:lnSpc>
                <a:spcBef>
                  <a:spcPct val="0"/>
                </a:spcBef>
                <a:spcAft>
                  <a:spcPts val="0"/>
                </a:spcAft>
                <a:buClrTx/>
                <a:buSzTx/>
                <a:buFontTx/>
                <a:buNone/>
                <a:tabLst/>
                <a:defRPr/>
              </a:pPr>
              <a:t>19</a:t>
            </a:fld>
            <a:endPar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endParaRPr>
          </a:p>
        </p:txBody>
      </p:sp>
      <p:sp>
        <p:nvSpPr>
          <p:cNvPr id="25" name="Text Box 7">
            <a:extLst>
              <a:ext uri="{FF2B5EF4-FFF2-40B4-BE49-F238E27FC236}">
                <a16:creationId xmlns:a16="http://schemas.microsoft.com/office/drawing/2014/main" id="{ED5CFC81-2D8E-4034-8A4D-8FF37259B617}"/>
              </a:ext>
            </a:extLst>
          </p:cNvPr>
          <p:cNvSpPr txBox="1">
            <a:spLocks noChangeArrowheads="1"/>
          </p:cNvSpPr>
          <p:nvPr/>
        </p:nvSpPr>
        <p:spPr bwMode="auto">
          <a:xfrm>
            <a:off x="1046163" y="81577"/>
            <a:ext cx="8097837" cy="546100"/>
          </a:xfrm>
          <a:prstGeom prst="rect">
            <a:avLst/>
          </a:prstGeom>
          <a:noFill/>
          <a:ln w="9525">
            <a:noFill/>
            <a:miter lim="800000"/>
          </a:ln>
        </p:spPr>
        <p:txBody>
          <a:bodyPr wrap="square">
            <a:noAutofit/>
          </a:bodyPr>
          <a:lstStyle/>
          <a:p>
            <a:pPr lvl="0" algn="just">
              <a:buClr>
                <a:srgbClr val="E72427"/>
              </a:buClr>
              <a:buSzPct val="50000"/>
              <a:defRPr/>
            </a:pPr>
            <a:r>
              <a:rPr kumimoji="0" lang="en-US" altLang="zh-CN" sz="2600" b="1" i="0" u="none" strike="noStrike" kern="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Fengwu</a:t>
            </a:r>
            <a:r>
              <a:rPr kumimoji="0" lang="en-US"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-Adas “end-to-end” forecast model</a:t>
            </a:r>
            <a:r>
              <a:rPr lang="en-US" altLang="zh-CN" sz="28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000000"/>
                </a:solidFill>
                <a:latin typeface="微软雅黑" panose="020B0503020204020204" pitchFamily="34" charset="-122"/>
                <a:ea typeface="微软雅黑" panose="020B0503020204020204" pitchFamily="34" charset="-122"/>
              </a:rPr>
              <a:t>(∆x = 25 km)</a:t>
            </a:r>
            <a:r>
              <a:rPr kumimoji="0" lang="en-US" altLang="zh-CN" sz="2000" b="1" i="0" u="none" strike="noStrike" kern="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 </a:t>
            </a:r>
            <a:endParaRPr kumimoji="0" lang="zh-CN" altLang="en-US" sz="2000" b="1" i="0" u="none" strike="noStrike" kern="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pic>
        <p:nvPicPr>
          <p:cNvPr id="6" name="图片 5">
            <a:extLst>
              <a:ext uri="{FF2B5EF4-FFF2-40B4-BE49-F238E27FC236}">
                <a16:creationId xmlns:a16="http://schemas.microsoft.com/office/drawing/2014/main" id="{E10E51E5-9613-40A8-9B75-8904FE5519C2}"/>
              </a:ext>
            </a:extLst>
          </p:cNvPr>
          <p:cNvPicPr>
            <a:picLocks noChangeAspect="1"/>
          </p:cNvPicPr>
          <p:nvPr/>
        </p:nvPicPr>
        <p:blipFill rotWithShape="1">
          <a:blip r:embed="rId5"/>
          <a:srcRect l="23957" t="30872" r="25324" b="7725"/>
          <a:stretch/>
        </p:blipFill>
        <p:spPr>
          <a:xfrm>
            <a:off x="-26324" y="1748181"/>
            <a:ext cx="4637784" cy="3743119"/>
          </a:xfrm>
          <a:prstGeom prst="rect">
            <a:avLst/>
          </a:prstGeom>
        </p:spPr>
      </p:pic>
      <p:sp>
        <p:nvSpPr>
          <p:cNvPr id="27" name="文本框 26">
            <a:extLst>
              <a:ext uri="{FF2B5EF4-FFF2-40B4-BE49-F238E27FC236}">
                <a16:creationId xmlns:a16="http://schemas.microsoft.com/office/drawing/2014/main" id="{969301A1-4B3D-4D60-A4A6-D10B4E796753}"/>
              </a:ext>
            </a:extLst>
          </p:cNvPr>
          <p:cNvSpPr txBox="1"/>
          <p:nvPr>
            <p:custDataLst>
              <p:tags r:id="rId2"/>
            </p:custDataLst>
          </p:nvPr>
        </p:nvSpPr>
        <p:spPr>
          <a:xfrm>
            <a:off x="1208754" y="6290157"/>
            <a:ext cx="7330781" cy="584775"/>
          </a:xfrm>
          <a:prstGeom prst="rect">
            <a:avLst/>
          </a:prstGeom>
          <a:noFill/>
        </p:spPr>
        <p:txBody>
          <a:bodyPr wrap="square" rtlCol="0">
            <a:spAutoFit/>
          </a:bodyPr>
          <a:lstStyle/>
          <a:p>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K Chen</a:t>
            </a:r>
            <a:r>
              <a:rPr lang="en-US" altLang="zh-CN" sz="1600" dirty="0">
                <a:solidFill>
                  <a:srgbClr val="FFFFFF"/>
                </a:solidFill>
                <a:latin typeface="Times New Roman" panose="02020603050405020304" pitchFamily="18" charset="0"/>
                <a:cs typeface="Times New Roman" panose="02020603050405020304" pitchFamily="18" charset="0"/>
              </a:rPr>
              <a:t>, L Bai, F Ling, P Ye, T Chen, J-J Luo, H Chen, Y Xiao, K Chen, T Han, W Ouyang, </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2024, </a:t>
            </a:r>
            <a:r>
              <a:rPr lang="en-US" altLang="zh-CN" sz="1600">
                <a:solidFill>
                  <a:srgbClr val="FFFFFF"/>
                </a:solidFill>
                <a:latin typeface="Times New Roman" panose="02020603050405020304" pitchFamily="18" charset="0"/>
                <a:cs typeface="Times New Roman" panose="02020603050405020304" pitchFamily="18" charset="0"/>
              </a:rPr>
              <a:t>https://arxiv.org/abs/2312.12462</a:t>
            </a:r>
            <a:endPar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pic>
        <p:nvPicPr>
          <p:cNvPr id="8" name="图片 7">
            <a:extLst>
              <a:ext uri="{FF2B5EF4-FFF2-40B4-BE49-F238E27FC236}">
                <a16:creationId xmlns:a16="http://schemas.microsoft.com/office/drawing/2014/main" id="{16B7C861-BE9E-4B8E-B4D7-17481EDD27C2}"/>
              </a:ext>
            </a:extLst>
          </p:cNvPr>
          <p:cNvPicPr>
            <a:picLocks noChangeAspect="1"/>
          </p:cNvPicPr>
          <p:nvPr/>
        </p:nvPicPr>
        <p:blipFill rotWithShape="1">
          <a:blip r:embed="rId6"/>
          <a:srcRect l="21655" t="10261" r="28273" b="16574"/>
          <a:stretch/>
        </p:blipFill>
        <p:spPr>
          <a:xfrm>
            <a:off x="4631299" y="1373280"/>
            <a:ext cx="4512701" cy="4395994"/>
          </a:xfrm>
          <a:prstGeom prst="rect">
            <a:avLst/>
          </a:prstGeom>
        </p:spPr>
      </p:pic>
      <p:sp>
        <p:nvSpPr>
          <p:cNvPr id="22" name="文本框 21">
            <a:extLst>
              <a:ext uri="{FF2B5EF4-FFF2-40B4-BE49-F238E27FC236}">
                <a16:creationId xmlns:a16="http://schemas.microsoft.com/office/drawing/2014/main" id="{F18C6997-8F50-438C-98D6-B3D0BB3DE432}"/>
              </a:ext>
            </a:extLst>
          </p:cNvPr>
          <p:cNvSpPr txBox="1"/>
          <p:nvPr/>
        </p:nvSpPr>
        <p:spPr>
          <a:xfrm>
            <a:off x="901243" y="1422877"/>
            <a:ext cx="1849220"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77" rtl="0" fontAlgn="auto" latinLnBrk="0" hangingPunct="0">
              <a:lnSpc>
                <a:spcPct val="100000"/>
              </a:lnSpc>
              <a:spcBef>
                <a:spcPts val="0"/>
              </a:spcBef>
              <a:spcAft>
                <a:spcPts val="0"/>
              </a:spcAft>
              <a:buClrTx/>
              <a:buSzTx/>
              <a:buFontTx/>
              <a:buNone/>
              <a:tabLst/>
            </a:pPr>
            <a:r>
              <a:rPr lang="en-US" altLang="zh-CN" dirty="0">
                <a:solidFill>
                  <a:srgbClr val="000000"/>
                </a:solidFill>
                <a:latin typeface="+mj-lt"/>
                <a:ea typeface="+mj-ea"/>
                <a:cs typeface="+mj-cs"/>
                <a:sym typeface="Helvetica"/>
              </a:rPr>
              <a:t>Data assimilation</a:t>
            </a:r>
            <a:endParaRPr kumimoji="0" lang="zh-CN" altLang="en-US" sz="1800" b="0" i="0" u="none" strike="noStrike" cap="none" spc="0" normalizeH="0" baseline="0" dirty="0">
              <a:ln>
                <a:noFill/>
              </a:ln>
              <a:solidFill>
                <a:srgbClr val="000000"/>
              </a:solidFill>
              <a:effectLst/>
              <a:uFillTx/>
              <a:latin typeface="+mj-lt"/>
              <a:ea typeface="+mj-ea"/>
              <a:cs typeface="+mj-cs"/>
              <a:sym typeface="Helvetica"/>
            </a:endParaRPr>
          </a:p>
        </p:txBody>
      </p:sp>
      <p:sp>
        <p:nvSpPr>
          <p:cNvPr id="31" name="文本框 30">
            <a:extLst>
              <a:ext uri="{FF2B5EF4-FFF2-40B4-BE49-F238E27FC236}">
                <a16:creationId xmlns:a16="http://schemas.microsoft.com/office/drawing/2014/main" id="{B18F92C2-36DE-4EA0-9220-6000CA3EE265}"/>
              </a:ext>
            </a:extLst>
          </p:cNvPr>
          <p:cNvSpPr txBox="1"/>
          <p:nvPr/>
        </p:nvSpPr>
        <p:spPr>
          <a:xfrm>
            <a:off x="6292064" y="960239"/>
            <a:ext cx="1592740"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77" rtl="0" fontAlgn="auto" latinLnBrk="0" hangingPunct="0">
              <a:lnSpc>
                <a:spcPct val="100000"/>
              </a:lnSpc>
              <a:spcBef>
                <a:spcPts val="0"/>
              </a:spcBef>
              <a:spcAft>
                <a:spcPts val="0"/>
              </a:spcAft>
              <a:buClrTx/>
              <a:buSzTx/>
              <a:buFontTx/>
              <a:buNone/>
              <a:tabLst/>
            </a:pPr>
            <a:r>
              <a:rPr lang="en-US" altLang="zh-CN" dirty="0">
                <a:solidFill>
                  <a:srgbClr val="000000"/>
                </a:solidFill>
                <a:latin typeface="+mj-lt"/>
                <a:ea typeface="+mj-ea"/>
                <a:cs typeface="+mj-cs"/>
                <a:sym typeface="Helvetica"/>
              </a:rPr>
              <a:t>global forecast</a:t>
            </a:r>
            <a:endParaRPr kumimoji="0" lang="zh-CN" altLang="en-US" sz="18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159950892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5">
            <a:extLst>
              <a:ext uri="{FF2B5EF4-FFF2-40B4-BE49-F238E27FC236}">
                <a16:creationId xmlns:a16="http://schemas.microsoft.com/office/drawing/2014/main" id="{DFD838A2-AE5E-3A36-4E66-740569AAF656}"/>
              </a:ext>
            </a:extLst>
          </p:cNvPr>
          <p:cNvGrpSpPr>
            <a:grpSpLocks/>
          </p:cNvGrpSpPr>
          <p:nvPr/>
        </p:nvGrpSpPr>
        <p:grpSpPr bwMode="auto">
          <a:xfrm>
            <a:off x="6040904" y="2005176"/>
            <a:ext cx="2671790" cy="1860651"/>
            <a:chOff x="115747" y="1283733"/>
            <a:chExt cx="8501604" cy="5030256"/>
          </a:xfrm>
        </p:grpSpPr>
        <p:pic>
          <p:nvPicPr>
            <p:cNvPr id="27" name="图片 3">
              <a:extLst>
                <a:ext uri="{FF2B5EF4-FFF2-40B4-BE49-F238E27FC236}">
                  <a16:creationId xmlns:a16="http://schemas.microsoft.com/office/drawing/2014/main" id="{4EB49546-083E-77DB-C22C-100F6CA1B7F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67976" r="4111"/>
            <a:stretch>
              <a:fillRect/>
            </a:stretch>
          </p:blipFill>
          <p:spPr bwMode="auto">
            <a:xfrm>
              <a:off x="115747" y="1283733"/>
              <a:ext cx="8501604" cy="5030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椭圆 27">
              <a:extLst>
                <a:ext uri="{FF2B5EF4-FFF2-40B4-BE49-F238E27FC236}">
                  <a16:creationId xmlns:a16="http://schemas.microsoft.com/office/drawing/2014/main" id="{DEB24B12-02F9-9EB3-165B-4C793A8C8116}"/>
                </a:ext>
              </a:extLst>
            </p:cNvPr>
            <p:cNvSpPr/>
            <p:nvPr/>
          </p:nvSpPr>
          <p:spPr>
            <a:xfrm>
              <a:off x="6886866" y="1383734"/>
              <a:ext cx="966850" cy="2190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6" name="组合 35">
            <a:extLst>
              <a:ext uri="{FF2B5EF4-FFF2-40B4-BE49-F238E27FC236}">
                <a16:creationId xmlns:a16="http://schemas.microsoft.com/office/drawing/2014/main" id="{3DC2221B-CF3B-E4E0-3A22-7C30F5ACE747}"/>
              </a:ext>
            </a:extLst>
          </p:cNvPr>
          <p:cNvGrpSpPr/>
          <p:nvPr/>
        </p:nvGrpSpPr>
        <p:grpSpPr>
          <a:xfrm>
            <a:off x="5943102" y="3907654"/>
            <a:ext cx="3128073" cy="2427745"/>
            <a:chOff x="5943102" y="3907654"/>
            <a:chExt cx="3128073" cy="2427745"/>
          </a:xfrm>
        </p:grpSpPr>
        <p:pic>
          <p:nvPicPr>
            <p:cNvPr id="31" name="图片 30">
              <a:extLst>
                <a:ext uri="{FF2B5EF4-FFF2-40B4-BE49-F238E27FC236}">
                  <a16:creationId xmlns:a16="http://schemas.microsoft.com/office/drawing/2014/main" id="{C9E1CEAC-458C-2D13-44E6-6C7CD4F99A69}"/>
                </a:ext>
              </a:extLst>
            </p:cNvPr>
            <p:cNvPicPr>
              <a:picLocks noChangeAspect="1"/>
            </p:cNvPicPr>
            <p:nvPr/>
          </p:nvPicPr>
          <p:blipFill>
            <a:blip r:embed="rId6" cstate="print">
              <a:extLst>
                <a:ext uri="{28A0092B-C50C-407E-A947-70E740481C1C}">
                  <a14:useLocalDpi xmlns:a14="http://schemas.microsoft.com/office/drawing/2010/main" val="0"/>
                </a:ext>
              </a:extLst>
            </a:blip>
            <a:srcRect l="13190" t="75044" r="3968" b="7464"/>
            <a:stretch>
              <a:fillRect/>
            </a:stretch>
          </p:blipFill>
          <p:spPr bwMode="auto">
            <a:xfrm>
              <a:off x="5943102" y="6099860"/>
              <a:ext cx="3128073" cy="235539"/>
            </a:xfrm>
            <a:prstGeom prst="rect">
              <a:avLst/>
            </a:prstGeom>
            <a:noFill/>
            <a:ln>
              <a:noFill/>
            </a:ln>
          </p:spPr>
        </p:pic>
        <p:pic>
          <p:nvPicPr>
            <p:cNvPr id="32" name="图片 31">
              <a:extLst>
                <a:ext uri="{FF2B5EF4-FFF2-40B4-BE49-F238E27FC236}">
                  <a16:creationId xmlns:a16="http://schemas.microsoft.com/office/drawing/2014/main" id="{C14B0119-0853-E456-D337-3A4E934D5C15}"/>
                </a:ext>
              </a:extLst>
            </p:cNvPr>
            <p:cNvPicPr>
              <a:picLocks noChangeAspect="1"/>
            </p:cNvPicPr>
            <p:nvPr/>
          </p:nvPicPr>
          <p:blipFill>
            <a:blip r:embed="rId7" cstate="print">
              <a:extLst>
                <a:ext uri="{28A0092B-C50C-407E-A947-70E740481C1C}">
                  <a14:useLocalDpi xmlns:a14="http://schemas.microsoft.com/office/drawing/2010/main" val="0"/>
                </a:ext>
              </a:extLst>
            </a:blip>
            <a:srcRect l="67893" t="7194" b="25128"/>
            <a:stretch>
              <a:fillRect/>
            </a:stretch>
          </p:blipFill>
          <p:spPr bwMode="auto">
            <a:xfrm>
              <a:off x="5947840" y="4251529"/>
              <a:ext cx="2709308" cy="1782727"/>
            </a:xfrm>
            <a:prstGeom prst="rect">
              <a:avLst/>
            </a:prstGeom>
            <a:noFill/>
            <a:ln>
              <a:noFill/>
            </a:ln>
          </p:spPr>
        </p:pic>
        <p:sp>
          <p:nvSpPr>
            <p:cNvPr id="33" name="矩形 32">
              <a:extLst>
                <a:ext uri="{FF2B5EF4-FFF2-40B4-BE49-F238E27FC236}">
                  <a16:creationId xmlns:a16="http://schemas.microsoft.com/office/drawing/2014/main" id="{74C32BC1-E49B-8B1E-4F6E-79494F4B22B9}"/>
                </a:ext>
              </a:extLst>
            </p:cNvPr>
            <p:cNvSpPr/>
            <p:nvPr/>
          </p:nvSpPr>
          <p:spPr>
            <a:xfrm>
              <a:off x="6138591" y="3907654"/>
              <a:ext cx="2327805" cy="415498"/>
            </a:xfrm>
            <a:prstGeom prst="rect">
              <a:avLst/>
            </a:prstGeom>
          </p:spPr>
          <p:txBody>
            <a:bodyPr wrap="square">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Societal application (</a:t>
              </a:r>
              <a:r>
                <a:rPr kumimoji="1" lang="en-US" altLang="zh-CN" sz="1050" b="1" i="0" u="none" strike="noStrike" kern="1200" cap="none" spc="0" normalizeH="0" baseline="0" noProof="0" dirty="0">
                  <a:ln>
                    <a:noFill/>
                  </a:ln>
                  <a:solidFill>
                    <a:srgbClr val="002060"/>
                  </a:solidFill>
                  <a:effectLst/>
                  <a:uLnTx/>
                  <a:uFillTx/>
                  <a:latin typeface="Helvetica Neue"/>
                  <a:ea typeface="Helvetica Neue"/>
                  <a:cs typeface="Helvetica Neue"/>
                </a:rPr>
                <a:t>∆x =</a:t>
              </a: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10 km )</a:t>
              </a:r>
            </a:p>
            <a:p>
              <a:pPr marL="0" marR="0" lvl="0" indent="0" algn="ctr" defTabSz="342900" rtl="0" eaLnBrk="0" fontAlgn="base" latinLnBrk="0" hangingPunct="0">
                <a:lnSpc>
                  <a:spcPct val="100000"/>
                </a:lnSpc>
                <a:spcBef>
                  <a:spcPct val="0"/>
                </a:spcBef>
                <a:spcAft>
                  <a:spcPct val="0"/>
                </a:spcAft>
                <a:buClrTx/>
                <a:buSzTx/>
                <a:buFontTx/>
                <a:buNone/>
                <a:tabLst/>
                <a:defRPr/>
              </a:pP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(heatwave forecast for Jiangsu) </a:t>
              </a:r>
              <a:endParaRPr kumimoji="0" lang="zh-CN" altLang="en-US"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endParaRPr>
            </a:p>
          </p:txBody>
        </p:sp>
      </p:grpSp>
      <p:sp>
        <p:nvSpPr>
          <p:cNvPr id="7" name="文本框 6">
            <a:extLst>
              <a:ext uri="{FF2B5EF4-FFF2-40B4-BE49-F238E27FC236}">
                <a16:creationId xmlns:a16="http://schemas.microsoft.com/office/drawing/2014/main" id="{EB403279-EB32-A0B5-237E-702D3099FD29}"/>
              </a:ext>
            </a:extLst>
          </p:cNvPr>
          <p:cNvSpPr txBox="1"/>
          <p:nvPr/>
        </p:nvSpPr>
        <p:spPr>
          <a:xfrm>
            <a:off x="3264359" y="1039322"/>
            <a:ext cx="489848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panose="020B0604020202020204" pitchFamily="34" charset="0"/>
                <a:ea typeface="Microsoft YaHei"/>
                <a:cs typeface="Times New Roman" panose="02020603050405020304" pitchFamily="18" charset="0"/>
              </a:rPr>
              <a:t>(see real-time products on https://icar.nuist.edu.cn/)</a:t>
            </a:r>
            <a:endParaRPr kumimoji="0" lang="zh-CN" altLang="en-US" sz="1600" b="0" i="0" u="none" strike="noStrike" kern="1200" cap="none" spc="0" normalizeH="0" baseline="0" noProof="0" dirty="0">
              <a:ln>
                <a:noFill/>
              </a:ln>
              <a:solidFill>
                <a:srgbClr val="000000"/>
              </a:solidFill>
              <a:effectLst/>
              <a:uLnTx/>
              <a:uFillTx/>
              <a:latin typeface="Arial"/>
              <a:ea typeface="Microsoft YaHei"/>
              <a:cs typeface="+mn-cs"/>
            </a:endParaRPr>
          </a:p>
        </p:txBody>
      </p:sp>
      <p:sp>
        <p:nvSpPr>
          <p:cNvPr id="3" name="Text Box 7"/>
          <p:cNvSpPr txBox="1">
            <a:spLocks noChangeArrowheads="1"/>
          </p:cNvSpPr>
          <p:nvPr/>
        </p:nvSpPr>
        <p:spPr bwMode="auto">
          <a:xfrm>
            <a:off x="1158592" y="157140"/>
            <a:ext cx="7197178" cy="383182"/>
          </a:xfrm>
          <a:prstGeom prst="rect">
            <a:avLst/>
          </a:prstGeom>
          <a:noFill/>
          <a:ln w="9525">
            <a:noFill/>
            <a:miter lim="800000"/>
          </a:ln>
        </p:spPr>
        <p:txBody>
          <a:bodyPr wrap="square">
            <a:spAutoFit/>
          </a:body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zh-CN" altLang="en-US" sz="21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 </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Current status of d</a:t>
            </a:r>
            <a:r>
              <a:rPr kumimoji="0" lang="en-US" altLang="zh-CN" sz="2000" b="1" i="0" u="none" strike="noStrike" kern="1200" cap="none" spc="0" normalizeH="0" baseline="0" noProof="0" dirty="0" err="1">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ynamical</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 forecast</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 </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systems</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 </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and</a:t>
            </a:r>
            <a:r>
              <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 </a:t>
            </a:r>
            <a:r>
              <a:rPr kumimoji="0" lang="en-US" altLang="zh-CN" sz="2000"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rPr>
              <a:t>imperfections</a:t>
            </a:r>
            <a:endParaRPr kumimoji="0" lang="zh-CN"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endParaRPr>
          </a:p>
        </p:txBody>
      </p:sp>
      <p:pic>
        <p:nvPicPr>
          <p:cNvPr id="23" name="图片 22"/>
          <p:cNvPicPr>
            <a:picLocks noChangeAspect="1"/>
          </p:cNvPicPr>
          <p:nvPr/>
        </p:nvPicPr>
        <p:blipFill>
          <a:blip r:embed="rId8"/>
          <a:stretch>
            <a:fillRect/>
          </a:stretch>
        </p:blipFill>
        <p:spPr>
          <a:xfrm>
            <a:off x="47591" y="4199474"/>
            <a:ext cx="2219801" cy="1617859"/>
          </a:xfrm>
          <a:prstGeom prst="rect">
            <a:avLst/>
          </a:prstGeom>
        </p:spPr>
      </p:pic>
      <p:sp>
        <p:nvSpPr>
          <p:cNvPr id="24" name="文本框 23"/>
          <p:cNvSpPr txBox="1"/>
          <p:nvPr/>
        </p:nvSpPr>
        <p:spPr>
          <a:xfrm>
            <a:off x="143099" y="5851507"/>
            <a:ext cx="2100603" cy="461665"/>
          </a:xfrm>
          <a:prstGeom prst="rect">
            <a:avLst/>
          </a:prstGeom>
          <a:noFill/>
        </p:spPr>
        <p:txBody>
          <a:bodyPr wrap="square" rtlCol="0">
            <a:spAutoFit/>
          </a:bodyPr>
          <a:lstStyle/>
          <a:p>
            <a:pPr marL="0" marR="0" lvl="0" indent="0" algn="ctr" defTabSz="3429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14F8D">
                    <a:lumMod val="75000"/>
                  </a:srgbClr>
                </a:solidFill>
                <a:effectLst/>
                <a:uLnTx/>
                <a:uFillTx/>
                <a:latin typeface="微软雅黑" panose="020B0503020204020204" pitchFamily="34" charset="-122"/>
                <a:ea typeface="微软雅黑" panose="020B0503020204020204" pitchFamily="34" charset="-122"/>
                <a:cs typeface="+mn-cs"/>
              </a:rPr>
              <a:t>Weather-climate seamless</a:t>
            </a:r>
            <a:r>
              <a:rPr kumimoji="0" lang="zh-CN" altLang="en-US" sz="1200" b="1" i="0" u="none" strike="noStrike" kern="1200" cap="none" spc="0" normalizeH="0" baseline="0" noProof="0" dirty="0">
                <a:ln>
                  <a:noFill/>
                </a:ln>
                <a:solidFill>
                  <a:srgbClr val="014F8D">
                    <a:lumMod val="75000"/>
                  </a:srgbClr>
                </a:solidFill>
                <a:effectLst/>
                <a:uLnTx/>
                <a:uFillTx/>
                <a:latin typeface="微软雅黑" panose="020B0503020204020204" pitchFamily="34" charset="-122"/>
                <a:ea typeface="微软雅黑" panose="020B0503020204020204" pitchFamily="34" charset="-122"/>
                <a:cs typeface="+mn-cs"/>
              </a:rPr>
              <a:t> </a:t>
            </a:r>
            <a:r>
              <a:rPr kumimoji="0" lang="en-US" altLang="zh-CN" sz="1200" b="1" i="0" u="none" strike="noStrike" kern="1200" cap="none" spc="0" normalizeH="0" baseline="0" noProof="0" dirty="0">
                <a:ln>
                  <a:noFill/>
                </a:ln>
                <a:solidFill>
                  <a:srgbClr val="014F8D">
                    <a:lumMod val="75000"/>
                  </a:srgbClr>
                </a:solidFill>
                <a:effectLst/>
                <a:uLnTx/>
                <a:uFillTx/>
                <a:latin typeface="微软雅黑" panose="020B0503020204020204" pitchFamily="34" charset="-122"/>
                <a:ea typeface="微软雅黑" panose="020B0503020204020204" pitchFamily="34" charset="-122"/>
                <a:cs typeface="+mn-cs"/>
              </a:rPr>
              <a:t>forecasts</a:t>
            </a:r>
            <a:endParaRPr kumimoji="0" lang="zh-CN" altLang="en-US" sz="1200" b="1" i="0" u="none" strike="noStrike" kern="1200" cap="none" spc="0" normalizeH="0" baseline="0" noProof="0" dirty="0">
              <a:ln>
                <a:noFill/>
              </a:ln>
              <a:solidFill>
                <a:srgbClr val="014F8D">
                  <a:lumMod val="7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a:extLst>
              <a:ext uri="{FF2B5EF4-FFF2-40B4-BE49-F238E27FC236}">
                <a16:creationId xmlns:a16="http://schemas.microsoft.com/office/drawing/2014/main" id="{7C92B44B-9037-48F8-B0A0-8066E7495FBA}"/>
              </a:ext>
            </a:extLst>
          </p:cNvPr>
          <p:cNvGrpSpPr/>
          <p:nvPr/>
        </p:nvGrpSpPr>
        <p:grpSpPr>
          <a:xfrm>
            <a:off x="2733148" y="807454"/>
            <a:ext cx="6047020" cy="5376921"/>
            <a:chOff x="3731332" y="601642"/>
            <a:chExt cx="8062690" cy="5732391"/>
          </a:xfrm>
        </p:grpSpPr>
        <p:sp>
          <p:nvSpPr>
            <p:cNvPr id="26" name="文本框 25"/>
            <p:cNvSpPr txBox="1"/>
            <p:nvPr/>
          </p:nvSpPr>
          <p:spPr>
            <a:xfrm>
              <a:off x="4573579" y="601642"/>
              <a:ext cx="7220443" cy="344530"/>
            </a:xfrm>
            <a:prstGeom prst="rect">
              <a:avLst/>
            </a:prstGeom>
            <a:noFill/>
          </p:spPr>
          <p:txBody>
            <a:bodyPr wrap="square">
              <a:spAutoFit/>
            </a:body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altLang="zh-CN" sz="1500" b="1" i="0" u="none" strike="noStrike" kern="1200" cap="none" spc="0" normalizeH="0" baseline="0" noProof="0" dirty="0">
                  <a:ln>
                    <a:noFill/>
                  </a:ln>
                  <a:solidFill>
                    <a:srgbClr val="014F8D">
                      <a:lumMod val="75000"/>
                    </a:srgbClr>
                  </a:solidFill>
                  <a:effectLst/>
                  <a:uLnTx/>
                  <a:uFillTx/>
                  <a:latin typeface="Microsoft YaHei"/>
                  <a:ea typeface="Microsoft YaHei"/>
                  <a:cs typeface="Times New Roman" panose="02020603050405020304" pitchFamily="18" charset="0"/>
                </a:rPr>
                <a:t>Seamless forecast systems</a:t>
              </a:r>
              <a:r>
                <a:rPr kumimoji="0" lang="zh-CN" altLang="en-US" sz="1500" b="1" i="0" u="none" strike="noStrike" kern="1200" cap="none" spc="0" normalizeH="0" baseline="0" noProof="0" dirty="0">
                  <a:ln>
                    <a:noFill/>
                  </a:ln>
                  <a:solidFill>
                    <a:srgbClr val="014F8D">
                      <a:lumMod val="75000"/>
                    </a:srgbClr>
                  </a:solidFill>
                  <a:effectLst/>
                  <a:uLnTx/>
                  <a:uFillTx/>
                  <a:latin typeface="Microsoft YaHei"/>
                  <a:ea typeface="Microsoft YaHei"/>
                  <a:cs typeface="Times New Roman" panose="02020603050405020304" pitchFamily="18" charset="0"/>
                </a:rPr>
                <a:t> </a:t>
              </a:r>
              <a:r>
                <a:rPr kumimoji="0" lang="en-US" altLang="zh-CN" sz="1500" b="1" i="0" u="none" strike="noStrike" kern="1200" cap="none" spc="0" normalizeH="0" baseline="0" noProof="0" dirty="0">
                  <a:ln>
                    <a:noFill/>
                  </a:ln>
                  <a:solidFill>
                    <a:srgbClr val="014F8D">
                      <a:lumMod val="75000"/>
                    </a:srgbClr>
                  </a:solidFill>
                  <a:effectLst/>
                  <a:uLnTx/>
                  <a:uFillTx/>
                  <a:latin typeface="Microsoft YaHei"/>
                  <a:ea typeface="Microsoft YaHei"/>
                  <a:cs typeface="Times New Roman" panose="02020603050405020304" pitchFamily="18" charset="0"/>
                </a:rPr>
                <a:t>(NUIST CFS1.0-1.3)</a:t>
              </a:r>
              <a:endParaRPr kumimoji="0" lang="zh-CN" altLang="en-US" sz="1500" b="1" i="0" u="none" strike="noStrike" kern="1200" cap="none" spc="0" normalizeH="0" baseline="0" noProof="0" dirty="0">
                <a:ln>
                  <a:noFill/>
                </a:ln>
                <a:solidFill>
                  <a:srgbClr val="014F8D">
                    <a:lumMod val="75000"/>
                  </a:srgbClr>
                </a:solidFill>
                <a:effectLst/>
                <a:uLnTx/>
                <a:uFillTx/>
                <a:latin typeface="Microsoft YaHei"/>
                <a:ea typeface="Microsoft YaHei"/>
                <a:cs typeface="Times New Roman" panose="02020603050405020304" pitchFamily="18" charset="0"/>
              </a:endParaRPr>
            </a:p>
          </p:txBody>
        </p:sp>
        <p:grpSp>
          <p:nvGrpSpPr>
            <p:cNvPr id="8" name="组合 7">
              <a:extLst>
                <a:ext uri="{FF2B5EF4-FFF2-40B4-BE49-F238E27FC236}">
                  <a16:creationId xmlns:a16="http://schemas.microsoft.com/office/drawing/2014/main" id="{72E3DFFD-25DB-4312-833A-288AA46B4507}"/>
                </a:ext>
              </a:extLst>
            </p:cNvPr>
            <p:cNvGrpSpPr/>
            <p:nvPr/>
          </p:nvGrpSpPr>
          <p:grpSpPr>
            <a:xfrm>
              <a:off x="3731332" y="1408226"/>
              <a:ext cx="3839236" cy="2456332"/>
              <a:chOff x="34780" y="1783291"/>
              <a:chExt cx="3839236" cy="2456332"/>
            </a:xfrm>
          </p:grpSpPr>
          <p:pic>
            <p:nvPicPr>
              <p:cNvPr id="50" name="折线图">
                <a:hlinkClick r:id="" action="ppaction://media"/>
                <a:extLst>
                  <a:ext uri="{FF2B5EF4-FFF2-40B4-BE49-F238E27FC236}">
                    <a16:creationId xmlns:a16="http://schemas.microsoft.com/office/drawing/2014/main" id="{1D83CD33-FAC3-49A8-9805-1F8A33909AF8}"/>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9"/>
              <a:srcRect l="51635" t="26744" r="6040" b="18085"/>
              <a:stretch/>
            </p:blipFill>
            <p:spPr>
              <a:xfrm>
                <a:off x="34780" y="2154424"/>
                <a:ext cx="3839236" cy="2085199"/>
              </a:xfrm>
              <a:prstGeom prst="rect">
                <a:avLst/>
              </a:prstGeom>
            </p:spPr>
          </p:pic>
          <p:sp>
            <p:nvSpPr>
              <p:cNvPr id="51" name="矩形 50">
                <a:extLst>
                  <a:ext uri="{FF2B5EF4-FFF2-40B4-BE49-F238E27FC236}">
                    <a16:creationId xmlns:a16="http://schemas.microsoft.com/office/drawing/2014/main" id="{0D8FA4AD-9DEC-40F0-99AC-3AB094356FAD}"/>
                  </a:ext>
                </a:extLst>
              </p:cNvPr>
              <p:cNvSpPr/>
              <p:nvPr/>
            </p:nvSpPr>
            <p:spPr>
              <a:xfrm>
                <a:off x="496768" y="1783291"/>
                <a:ext cx="3177428" cy="442967"/>
              </a:xfrm>
              <a:prstGeom prst="rect">
                <a:avLst/>
              </a:prstGeom>
            </p:spPr>
            <p:txBody>
              <a:bodyPr wrap="square">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n-US" altLang="zh-CN" sz="1050" b="1" i="0" u="none" strike="noStrike" kern="0" cap="none" spc="0" normalizeH="0" baseline="0" noProof="0" dirty="0">
                    <a:ln>
                      <a:solidFill>
                        <a:prstClr val="black">
                          <a:lumMod val="65000"/>
                          <a:lumOff val="35000"/>
                        </a:prstClr>
                      </a:solidFill>
                    </a:ln>
                    <a:solidFill>
                      <a:srgbClr val="FF9F00"/>
                    </a:solidFill>
                    <a:effectLst/>
                    <a:uLnTx/>
                    <a:uFillTx/>
                    <a:latin typeface="微软雅黑" panose="020B0503020204020204" pitchFamily="34" charset="-122"/>
                    <a:ea typeface="微软雅黑" panose="020B0503020204020204" pitchFamily="34" charset="-122"/>
                    <a:cs typeface="+mn-cs"/>
                  </a:rPr>
                  <a:t>CFS1.0 </a:t>
                </a: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ENSO 2-year forecast</a:t>
                </a:r>
              </a:p>
              <a:p>
                <a:pPr marL="0" marR="0" lvl="0" indent="0" algn="ctr" defTabSz="342900" rtl="0" eaLnBrk="0" fontAlgn="base" latinLnBrk="0" hangingPunct="0">
                  <a:lnSpc>
                    <a:spcPct val="100000"/>
                  </a:lnSpc>
                  <a:spcBef>
                    <a:spcPct val="0"/>
                  </a:spcBef>
                  <a:spcAft>
                    <a:spcPct val="0"/>
                  </a:spcAft>
                  <a:buClrTx/>
                  <a:buSzTx/>
                  <a:buFontTx/>
                  <a:buNone/>
                  <a:tabLst/>
                  <a:defRPr/>
                </a:pPr>
                <a:r>
                  <a:rPr kumimoji="0" lang="zh-CN" altLang="en-US"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a:t>
                </a: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CCTV1 ”</a:t>
                </a:r>
                <a:r>
                  <a:rPr kumimoji="0" lang="zh-CN" altLang="en-US"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开讲啦</a:t>
                </a: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 7 July 2024</a:t>
                </a:r>
                <a:r>
                  <a:rPr kumimoji="0" lang="zh-CN" altLang="en-US"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a:t>
                </a:r>
              </a:p>
            </p:txBody>
          </p:sp>
        </p:grpSp>
        <p:sp>
          <p:nvSpPr>
            <p:cNvPr id="54" name="矩形 53">
              <a:extLst>
                <a:ext uri="{FF2B5EF4-FFF2-40B4-BE49-F238E27FC236}">
                  <a16:creationId xmlns:a16="http://schemas.microsoft.com/office/drawing/2014/main" id="{15A71BE4-953E-45FD-A9CC-E587F5F2D9BB}"/>
                </a:ext>
              </a:extLst>
            </p:cNvPr>
            <p:cNvSpPr/>
            <p:nvPr/>
          </p:nvSpPr>
          <p:spPr>
            <a:xfrm>
              <a:off x="9131074" y="1410665"/>
              <a:ext cx="2097084" cy="442967"/>
            </a:xfrm>
            <a:prstGeom prst="rect">
              <a:avLst/>
            </a:prstGeom>
          </p:spPr>
          <p:txBody>
            <a:bodyPr wrap="square">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n-US" altLang="zh-CN" sz="1050" b="1" i="0" u="none" strike="noStrike" kern="0" cap="none" spc="0" normalizeH="0" baseline="0" noProof="0" dirty="0">
                  <a:ln>
                    <a:solidFill>
                      <a:prstClr val="black">
                        <a:lumMod val="65000"/>
                        <a:lumOff val="35000"/>
                      </a:prstClr>
                    </a:solidFill>
                  </a:ln>
                  <a:solidFill>
                    <a:srgbClr val="FF9F00"/>
                  </a:solidFill>
                  <a:effectLst/>
                  <a:uLnTx/>
                  <a:uFillTx/>
                  <a:latin typeface="微软雅黑" panose="020B0503020204020204" pitchFamily="34" charset="-122"/>
                  <a:ea typeface="微软雅黑" panose="020B0503020204020204" pitchFamily="34" charset="-122"/>
                  <a:cs typeface="+mn-cs"/>
                </a:rPr>
                <a:t>CFS1.1</a:t>
              </a:r>
              <a:r>
                <a:rPr kumimoji="0" lang="en-US" altLang="zh-CN" sz="1050" b="1" i="0" u="none" strike="noStrike" kern="1200" cap="none" spc="0" normalizeH="0" baseline="0" noProof="0" dirty="0">
                  <a:ln>
                    <a:noFill/>
                  </a:ln>
                  <a:solidFill>
                    <a:srgbClr val="000000"/>
                  </a:solidFill>
                  <a:effectLst/>
                  <a:uLnTx/>
                  <a:uFillTx/>
                  <a:latin typeface="微软雅黑" panose="020B0503020204020204" pitchFamily="34" charset="-122"/>
                  <a:ea typeface="Microsoft YaHei"/>
                  <a:cs typeface="Times New Roman" panose="02020603050405020304" pitchFamily="18" charset="0"/>
                  <a:sym typeface="+mn-ea"/>
                </a:rPr>
                <a:t> </a:t>
              </a:r>
              <a:r>
                <a:rPr kumimoji="0" lang="en-US" altLang="zh-CN" sz="1050" b="1" i="0" u="none" strike="noStrike" kern="1200" cap="none" spc="0" normalizeH="0" baseline="0" noProof="0" dirty="0" err="1">
                  <a:ln>
                    <a:noFill/>
                  </a:ln>
                  <a:solidFill>
                    <a:srgbClr val="000000"/>
                  </a:solidFill>
                  <a:effectLst/>
                  <a:uLnTx/>
                  <a:uFillTx/>
                  <a:latin typeface="Arial" panose="020B0604020202020204" pitchFamily="34" charset="0"/>
                  <a:ea typeface="微软雅黑" panose="020B0503020204020204" pitchFamily="34" charset="-122"/>
                  <a:cs typeface="+mn-cs"/>
                </a:rPr>
                <a:t>Subseasonal</a:t>
              </a:r>
              <a:r>
                <a:rPr kumimoji="0" lang="zh-CN" altLang="en-US"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 </a:t>
              </a: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forecast</a:t>
              </a:r>
              <a:r>
                <a:rPr kumimoji="0" lang="zh-CN" altLang="en-US"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 </a:t>
              </a: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(0-60</a:t>
              </a:r>
              <a:r>
                <a:rPr kumimoji="0" lang="zh-CN" altLang="en-US"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 </a:t>
              </a: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days)</a:t>
              </a:r>
              <a:endParaRPr kumimoji="0" lang="zh-CN" altLang="en-US"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endParaRPr>
            </a:p>
          </p:txBody>
        </p:sp>
        <p:grpSp>
          <p:nvGrpSpPr>
            <p:cNvPr id="12" name="组合 11">
              <a:extLst>
                <a:ext uri="{FF2B5EF4-FFF2-40B4-BE49-F238E27FC236}">
                  <a16:creationId xmlns:a16="http://schemas.microsoft.com/office/drawing/2014/main" id="{D6D6253B-E577-4C0C-B709-0273D6371D7D}"/>
                </a:ext>
              </a:extLst>
            </p:cNvPr>
            <p:cNvGrpSpPr/>
            <p:nvPr/>
          </p:nvGrpSpPr>
          <p:grpSpPr>
            <a:xfrm>
              <a:off x="3818159" y="3907960"/>
              <a:ext cx="3612411" cy="2426073"/>
              <a:chOff x="3818159" y="3907960"/>
              <a:chExt cx="3612411" cy="2426073"/>
            </a:xfrm>
          </p:grpSpPr>
          <p:pic>
            <p:nvPicPr>
              <p:cNvPr id="60" name="图片 59">
                <a:extLst>
                  <a:ext uri="{FF2B5EF4-FFF2-40B4-BE49-F238E27FC236}">
                    <a16:creationId xmlns:a16="http://schemas.microsoft.com/office/drawing/2014/main" id="{7FEAD36F-A6DC-46DD-99C4-6B5218552E76}"/>
                  </a:ext>
                </a:extLst>
              </p:cNvPr>
              <p:cNvPicPr>
                <a:picLocks noChangeAspect="1"/>
              </p:cNvPicPr>
              <p:nvPr/>
            </p:nvPicPr>
            <p:blipFill rotWithShape="1">
              <a:blip r:embed="rId10"/>
              <a:srcRect l="64629" t="8149" r="2293"/>
              <a:stretch/>
            </p:blipFill>
            <p:spPr>
              <a:xfrm>
                <a:off x="3818159" y="4309336"/>
                <a:ext cx="3612411" cy="2024697"/>
              </a:xfrm>
              <a:prstGeom prst="rect">
                <a:avLst/>
              </a:prstGeom>
            </p:spPr>
          </p:pic>
          <p:sp>
            <p:nvSpPr>
              <p:cNvPr id="49" name="矩形 48">
                <a:extLst>
                  <a:ext uri="{FF2B5EF4-FFF2-40B4-BE49-F238E27FC236}">
                    <a16:creationId xmlns:a16="http://schemas.microsoft.com/office/drawing/2014/main" id="{FAD804B1-F98A-45E2-90E4-426843EE16D3}"/>
                  </a:ext>
                </a:extLst>
              </p:cNvPr>
              <p:cNvSpPr/>
              <p:nvPr/>
            </p:nvSpPr>
            <p:spPr>
              <a:xfrm>
                <a:off x="4767265" y="3907960"/>
                <a:ext cx="2371054" cy="442967"/>
              </a:xfrm>
              <a:prstGeom prst="rect">
                <a:avLst/>
              </a:prstGeom>
            </p:spPr>
            <p:txBody>
              <a:bodyPr wrap="square">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n-US" altLang="zh-CN" sz="1050" b="1" i="0" u="none" strike="noStrike" kern="0" cap="none" spc="0" normalizeH="0" baseline="0" noProof="0" dirty="0">
                    <a:ln>
                      <a:solidFill>
                        <a:prstClr val="black">
                          <a:lumMod val="65000"/>
                          <a:lumOff val="35000"/>
                        </a:prstClr>
                      </a:solidFill>
                    </a:ln>
                    <a:solidFill>
                      <a:srgbClr val="FF9F00"/>
                    </a:solidFill>
                    <a:effectLst/>
                    <a:uLnTx/>
                    <a:uFillTx/>
                    <a:latin typeface="微软雅黑" panose="020B0503020204020204" pitchFamily="34" charset="-122"/>
                    <a:ea typeface="微软雅黑" panose="020B0503020204020204" pitchFamily="34" charset="-122"/>
                    <a:cs typeface="+mn-cs"/>
                  </a:rPr>
                  <a:t>CFS1.3 </a:t>
                </a: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Decadal forecast </a:t>
                </a:r>
              </a:p>
              <a:p>
                <a:pPr marL="0" marR="0" lvl="0" indent="0" algn="ctr" defTabSz="342900" rtl="0" eaLnBrk="0" fontAlgn="base" latinLnBrk="0" hangingPunct="0">
                  <a:lnSpc>
                    <a:spcPct val="100000"/>
                  </a:lnSpc>
                  <a:spcBef>
                    <a:spcPct val="0"/>
                  </a:spcBef>
                  <a:spcAft>
                    <a:spcPct val="0"/>
                  </a:spcAft>
                  <a:buClrTx/>
                  <a:buSzTx/>
                  <a:buFontTx/>
                  <a:buNone/>
                  <a:tabLst/>
                  <a:defRPr/>
                </a:pPr>
                <a:r>
                  <a:rPr kumimoji="0" lang="en-US" altLang="zh-CN"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(10-year SST change)</a:t>
                </a:r>
                <a:endParaRPr kumimoji="0" lang="zh-CN" altLang="en-US" sz="105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endParaRPr>
              </a:p>
            </p:txBody>
          </p:sp>
        </p:grpSp>
      </p:grpSp>
      <p:pic>
        <p:nvPicPr>
          <p:cNvPr id="102" name="图片 193">
            <a:extLst>
              <a:ext uri="{FF2B5EF4-FFF2-40B4-BE49-F238E27FC236}">
                <a16:creationId xmlns:a16="http://schemas.microsoft.com/office/drawing/2014/main" id="{E4896050-C728-4A62-AE61-7A774A139D9A}"/>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1306" y="746205"/>
            <a:ext cx="1395905" cy="1407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a:extLst>
              <a:ext uri="{FF2B5EF4-FFF2-40B4-BE49-F238E27FC236}">
                <a16:creationId xmlns:a16="http://schemas.microsoft.com/office/drawing/2014/main" id="{5D0F465E-DAC9-BA9A-73A7-73E1EC66860E}"/>
              </a:ext>
            </a:extLst>
          </p:cNvPr>
          <p:cNvSpPr txBox="1"/>
          <p:nvPr/>
        </p:nvSpPr>
        <p:spPr>
          <a:xfrm>
            <a:off x="-43245" y="2261290"/>
            <a:ext cx="2100603" cy="461665"/>
          </a:xfrm>
          <a:prstGeom prst="rect">
            <a:avLst/>
          </a:prstGeom>
          <a:noFill/>
        </p:spPr>
        <p:txBody>
          <a:bodyPr wrap="square" rtlCol="0">
            <a:spAutoFit/>
          </a:bodyPr>
          <a:lstStyle/>
          <a:p>
            <a:pPr marL="0" marR="0" lvl="0" indent="0" algn="ctr" defTabSz="3429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14F8D">
                    <a:lumMod val="75000"/>
                  </a:srgbClr>
                </a:solidFill>
                <a:effectLst/>
                <a:uLnTx/>
                <a:uFillTx/>
                <a:latin typeface="微软雅黑" panose="020B0503020204020204" pitchFamily="34" charset="-122"/>
                <a:ea typeface="微软雅黑" panose="020B0503020204020204" pitchFamily="34" charset="-122"/>
                <a:cs typeface="+mn-cs"/>
              </a:rPr>
              <a:t>Numerical models based on N-S equations </a:t>
            </a:r>
            <a:endParaRPr kumimoji="0" lang="zh-CN" altLang="en-US" sz="1200" b="1" i="0" u="none" strike="noStrike" kern="1200" cap="none" spc="0" normalizeH="0" baseline="0" noProof="0" dirty="0">
              <a:ln>
                <a:noFill/>
              </a:ln>
              <a:solidFill>
                <a:srgbClr val="014F8D">
                  <a:lumMod val="75000"/>
                </a:srgbClr>
              </a:solidFill>
              <a:effectLst/>
              <a:uLnTx/>
              <a:uFillTx/>
              <a:latin typeface="微软雅黑" panose="020B0503020204020204" pitchFamily="34" charset="-122"/>
              <a:ea typeface="微软雅黑" panose="020B0503020204020204" pitchFamily="34" charset="-122"/>
              <a:cs typeface="+mn-cs"/>
            </a:endParaRPr>
          </a:p>
        </p:txBody>
      </p:sp>
      <p:pic>
        <p:nvPicPr>
          <p:cNvPr id="5" name="Picture 4">
            <a:extLst>
              <a:ext uri="{FF2B5EF4-FFF2-40B4-BE49-F238E27FC236}">
                <a16:creationId xmlns:a16="http://schemas.microsoft.com/office/drawing/2014/main" id="{4F35572A-D901-8BFB-EA41-AC1D24448911}"/>
              </a:ext>
            </a:extLst>
          </p:cNvPr>
          <p:cNvPicPr>
            <a:picLocks noChangeAspect="1"/>
          </p:cNvPicPr>
          <p:nvPr/>
        </p:nvPicPr>
        <p:blipFill rotWithShape="1">
          <a:blip r:embed="rId12"/>
          <a:srcRect l="2397" t="8722" r="695" b="5623"/>
          <a:stretch>
            <a:fillRect/>
          </a:stretch>
        </p:blipFill>
        <p:spPr>
          <a:xfrm>
            <a:off x="137397" y="2858426"/>
            <a:ext cx="2215397" cy="842205"/>
          </a:xfrm>
          <a:prstGeom prst="rect">
            <a:avLst/>
          </a:prstGeom>
        </p:spPr>
      </p:pic>
      <p:sp>
        <p:nvSpPr>
          <p:cNvPr id="6" name="文本框 5">
            <a:extLst>
              <a:ext uri="{FF2B5EF4-FFF2-40B4-BE49-F238E27FC236}">
                <a16:creationId xmlns:a16="http://schemas.microsoft.com/office/drawing/2014/main" id="{072FDD1E-E2B6-E261-6F25-650693E5E5B4}"/>
              </a:ext>
            </a:extLst>
          </p:cNvPr>
          <p:cNvSpPr txBox="1"/>
          <p:nvPr/>
        </p:nvSpPr>
        <p:spPr>
          <a:xfrm>
            <a:off x="107189" y="3764520"/>
            <a:ext cx="2100603" cy="276999"/>
          </a:xfrm>
          <a:prstGeom prst="rect">
            <a:avLst/>
          </a:prstGeom>
          <a:noFill/>
        </p:spPr>
        <p:txBody>
          <a:bodyPr wrap="square" rtlCol="0">
            <a:spAutoFit/>
          </a:bodyPr>
          <a:lstStyle/>
          <a:p>
            <a:pPr marL="0" marR="0" lvl="0" indent="0" algn="ctr" defTabSz="3429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14F8D">
                    <a:lumMod val="75000"/>
                  </a:srgbClr>
                </a:solidFill>
                <a:effectLst/>
                <a:uLnTx/>
                <a:uFillTx/>
                <a:latin typeface="微软雅黑" panose="020B0503020204020204" pitchFamily="34" charset="-122"/>
                <a:ea typeface="微软雅黑" panose="020B0503020204020204" pitchFamily="34" charset="-122"/>
                <a:cs typeface="+mn-cs"/>
              </a:rPr>
              <a:t>Super computers</a:t>
            </a:r>
            <a:endParaRPr kumimoji="0" lang="zh-CN" altLang="en-US" sz="1200" b="1" i="0" u="none" strike="noStrike" kern="1200" cap="none" spc="0" normalizeH="0" baseline="0" noProof="0" dirty="0">
              <a:ln>
                <a:noFill/>
              </a:ln>
              <a:solidFill>
                <a:srgbClr val="014F8D">
                  <a:lumMod val="7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25" name="组合 24">
            <a:extLst>
              <a:ext uri="{FF2B5EF4-FFF2-40B4-BE49-F238E27FC236}">
                <a16:creationId xmlns:a16="http://schemas.microsoft.com/office/drawing/2014/main" id="{9E372050-793B-642F-DC0A-06DA109705A2}"/>
              </a:ext>
            </a:extLst>
          </p:cNvPr>
          <p:cNvGrpSpPr/>
          <p:nvPr/>
        </p:nvGrpSpPr>
        <p:grpSpPr>
          <a:xfrm>
            <a:off x="2648055" y="712694"/>
            <a:ext cx="6413159" cy="5612129"/>
            <a:chOff x="2446572" y="874079"/>
            <a:chExt cx="6413159" cy="5612129"/>
          </a:xfrm>
        </p:grpSpPr>
        <p:pic>
          <p:nvPicPr>
            <p:cNvPr id="15" name="图片 14">
              <a:extLst>
                <a:ext uri="{FF2B5EF4-FFF2-40B4-BE49-F238E27FC236}">
                  <a16:creationId xmlns:a16="http://schemas.microsoft.com/office/drawing/2014/main" id="{7D29B898-58EF-4D9C-8B26-992C15594CF2}"/>
                </a:ext>
              </a:extLst>
            </p:cNvPr>
            <p:cNvPicPr>
              <a:picLocks noChangeAspect="1"/>
            </p:cNvPicPr>
            <p:nvPr/>
          </p:nvPicPr>
          <p:blipFill>
            <a:blip r:embed="rId13"/>
            <a:stretch>
              <a:fillRect/>
            </a:stretch>
          </p:blipFill>
          <p:spPr>
            <a:xfrm>
              <a:off x="2446572" y="874079"/>
              <a:ext cx="6413159" cy="5612129"/>
            </a:xfrm>
            <a:prstGeom prst="rect">
              <a:avLst/>
            </a:prstGeom>
            <a:solidFill>
              <a:schemeClr val="bg1"/>
            </a:solidFill>
          </p:spPr>
        </p:pic>
        <p:sp>
          <p:nvSpPr>
            <p:cNvPr id="9" name="文本框 8">
              <a:extLst>
                <a:ext uri="{FF2B5EF4-FFF2-40B4-BE49-F238E27FC236}">
                  <a16:creationId xmlns:a16="http://schemas.microsoft.com/office/drawing/2014/main" id="{632DB1DB-386C-1639-69A4-49C7729D0F06}"/>
                </a:ext>
              </a:extLst>
            </p:cNvPr>
            <p:cNvSpPr txBox="1"/>
            <p:nvPr/>
          </p:nvSpPr>
          <p:spPr>
            <a:xfrm>
              <a:off x="4766251" y="1001078"/>
              <a:ext cx="2148345" cy="523220"/>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Times New Roman" panose="02020603050405020304" pitchFamily="18" charset="0"/>
                  <a:ea typeface="Microsoft YaHei"/>
                  <a:cs typeface="Times New Roman" panose="02020603050405020304" pitchFamily="18" charset="0"/>
                </a:rPr>
                <a:t>Main defects</a:t>
              </a:r>
              <a:endParaRPr kumimoji="0" lang="zh-CN"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icrosoft YaHei"/>
                <a:cs typeface="Times New Roman" panose="02020603050405020304" pitchFamily="18" charset="0"/>
              </a:endParaRPr>
            </a:p>
          </p:txBody>
        </p:sp>
        <p:sp>
          <p:nvSpPr>
            <p:cNvPr id="14" name="文本框 13">
              <a:extLst>
                <a:ext uri="{FF2B5EF4-FFF2-40B4-BE49-F238E27FC236}">
                  <a16:creationId xmlns:a16="http://schemas.microsoft.com/office/drawing/2014/main" id="{EC8C0FB2-3353-76A5-F7EE-DFB138D71C1C}"/>
                </a:ext>
              </a:extLst>
            </p:cNvPr>
            <p:cNvSpPr txBox="1"/>
            <p:nvPr/>
          </p:nvSpPr>
          <p:spPr>
            <a:xfrm>
              <a:off x="2821039" y="1776574"/>
              <a:ext cx="1800584" cy="83099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rPr>
                <a:t>Required CPU hours per model year running </a:t>
              </a:r>
            </a:p>
          </p:txBody>
        </p:sp>
        <p:sp>
          <p:nvSpPr>
            <p:cNvPr id="16" name="文本框 15">
              <a:extLst>
                <a:ext uri="{FF2B5EF4-FFF2-40B4-BE49-F238E27FC236}">
                  <a16:creationId xmlns:a16="http://schemas.microsoft.com/office/drawing/2014/main" id="{59FF88DB-676C-AE53-CA8F-DCB8B837EFF8}"/>
                </a:ext>
              </a:extLst>
            </p:cNvPr>
            <p:cNvSpPr txBox="1"/>
            <p:nvPr/>
          </p:nvSpPr>
          <p:spPr>
            <a:xfrm>
              <a:off x="3017490" y="2647786"/>
              <a:ext cx="1326004" cy="369332"/>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Arial"/>
                  <a:ea typeface="Microsoft YaHei"/>
                  <a:cs typeface="+mn-cs"/>
                </a:rPr>
                <a:t>Expensive</a:t>
              </a:r>
              <a:endParaRPr kumimoji="0" lang="zh-CN" altLang="en-US" sz="1800" b="1" i="0" u="none" strike="noStrike" kern="1200" cap="none" spc="0" normalizeH="0" baseline="0" noProof="0" dirty="0">
                <a:ln>
                  <a:noFill/>
                </a:ln>
                <a:solidFill>
                  <a:srgbClr val="C00000"/>
                </a:solidFill>
                <a:effectLst/>
                <a:uLnTx/>
                <a:uFillTx/>
                <a:latin typeface="Arial"/>
                <a:ea typeface="Microsoft YaHei"/>
                <a:cs typeface="+mn-cs"/>
              </a:endParaRPr>
            </a:p>
          </p:txBody>
        </p:sp>
        <p:sp>
          <p:nvSpPr>
            <p:cNvPr id="17" name="文本框 16">
              <a:extLst>
                <a:ext uri="{FF2B5EF4-FFF2-40B4-BE49-F238E27FC236}">
                  <a16:creationId xmlns:a16="http://schemas.microsoft.com/office/drawing/2014/main" id="{F2FEE3A9-CC8F-5EDD-A65A-295272BB721E}"/>
                </a:ext>
              </a:extLst>
            </p:cNvPr>
            <p:cNvSpPr txBox="1"/>
            <p:nvPr/>
          </p:nvSpPr>
          <p:spPr>
            <a:xfrm>
              <a:off x="3107175" y="5254628"/>
              <a:ext cx="1351326" cy="58477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rPr>
                <a:t>Horizontal resolution</a:t>
              </a:r>
              <a:endParaRPr kumimoji="0" lang="zh-CN" altLang="en-US"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endParaRPr>
            </a:p>
          </p:txBody>
        </p:sp>
        <p:sp>
          <p:nvSpPr>
            <p:cNvPr id="18" name="文本框 17">
              <a:extLst>
                <a:ext uri="{FF2B5EF4-FFF2-40B4-BE49-F238E27FC236}">
                  <a16:creationId xmlns:a16="http://schemas.microsoft.com/office/drawing/2014/main" id="{81F88CA6-0110-DAA5-84E3-7074276661CC}"/>
                </a:ext>
              </a:extLst>
            </p:cNvPr>
            <p:cNvSpPr txBox="1"/>
            <p:nvPr/>
          </p:nvSpPr>
          <p:spPr>
            <a:xfrm>
              <a:off x="4685502" y="4357516"/>
              <a:ext cx="1192302" cy="830997"/>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rPr>
                <a:t>Global model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rPr>
                <a:t>(</a:t>
              </a:r>
              <a:r>
                <a:rPr kumimoji="0" lang="zh-CN" altLang="en-US" sz="1600" b="0" i="0" u="none" strike="noStrike" kern="1200" cap="none" spc="0" normalizeH="0" baseline="0" noProof="0" dirty="0">
                  <a:ln>
                    <a:noFill/>
                  </a:ln>
                  <a:solidFill>
                    <a:srgbClr val="000000"/>
                  </a:solidFill>
                  <a:effectLst/>
                  <a:uLnTx/>
                  <a:uFillTx/>
                  <a:latin typeface="Times New Roman" panose="02020603050405020304" pitchFamily="18" charset="0"/>
                  <a:ea typeface="SimSun" panose="02010600030101010101" pitchFamily="2" charset="-122"/>
                  <a:cs typeface="Times New Roman" panose="02020603050405020304" pitchFamily="18" charset="0"/>
                </a:rPr>
                <a:t>～</a:t>
              </a:r>
              <a:r>
                <a:rPr kumimoji="0" lang="en-US" altLang="zh-CN" sz="1600" b="0" i="0" u="none" strike="noStrike" kern="1200" cap="none" spc="0" normalizeH="0" baseline="0" noProof="0" dirty="0">
                  <a:ln>
                    <a:noFill/>
                  </a:ln>
                  <a:solidFill>
                    <a:srgbClr val="000000"/>
                  </a:solidFill>
                  <a:effectLst/>
                  <a:uLnTx/>
                  <a:uFillTx/>
                  <a:latin typeface="Times New Roman" panose="02020603050405020304" pitchFamily="18" charset="0"/>
                  <a:ea typeface="SimSun" panose="02010600030101010101" pitchFamily="2" charset="-122"/>
                  <a:cs typeface="Times New Roman" panose="02020603050405020304" pitchFamily="18" charset="0"/>
                </a:rPr>
                <a:t>100km)</a:t>
              </a:r>
              <a:endParaRPr kumimoji="0" lang="zh-CN" altLang="en-US"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endParaRPr>
            </a:p>
          </p:txBody>
        </p:sp>
        <p:sp>
          <p:nvSpPr>
            <p:cNvPr id="19" name="文本框 18">
              <a:extLst>
                <a:ext uri="{FF2B5EF4-FFF2-40B4-BE49-F238E27FC236}">
                  <a16:creationId xmlns:a16="http://schemas.microsoft.com/office/drawing/2014/main" id="{B79A5D12-DE93-3C55-5B3C-1FF6F774ABB1}"/>
                </a:ext>
              </a:extLst>
            </p:cNvPr>
            <p:cNvSpPr txBox="1"/>
            <p:nvPr/>
          </p:nvSpPr>
          <p:spPr>
            <a:xfrm>
              <a:off x="7244936" y="4955179"/>
              <a:ext cx="1223412" cy="369332"/>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Arial"/>
                  <a:ea typeface="Microsoft YaHei"/>
                  <a:cs typeface="+mn-cs"/>
                </a:rPr>
                <a:t>Poor skill</a:t>
              </a:r>
              <a:endParaRPr kumimoji="0" lang="zh-CN" altLang="en-US" sz="1800" b="1" i="0" u="none" strike="noStrike" kern="1200" cap="none" spc="0" normalizeH="0" baseline="0" noProof="0" dirty="0">
                <a:ln>
                  <a:noFill/>
                </a:ln>
                <a:solidFill>
                  <a:srgbClr val="C00000"/>
                </a:solidFill>
                <a:effectLst/>
                <a:uLnTx/>
                <a:uFillTx/>
                <a:latin typeface="Arial"/>
                <a:ea typeface="Microsoft YaHei"/>
                <a:cs typeface="+mn-cs"/>
              </a:endParaRPr>
            </a:p>
          </p:txBody>
        </p:sp>
        <p:sp>
          <p:nvSpPr>
            <p:cNvPr id="20" name="文本框 19">
              <a:extLst>
                <a:ext uri="{FF2B5EF4-FFF2-40B4-BE49-F238E27FC236}">
                  <a16:creationId xmlns:a16="http://schemas.microsoft.com/office/drawing/2014/main" id="{E64E8339-6CA7-D247-0759-51A14FC2A544}"/>
                </a:ext>
              </a:extLst>
            </p:cNvPr>
            <p:cNvSpPr txBox="1"/>
            <p:nvPr/>
          </p:nvSpPr>
          <p:spPr>
            <a:xfrm>
              <a:off x="5498911" y="5777497"/>
              <a:ext cx="1746025" cy="584775"/>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rPr>
                <a:t>Societal demand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rPr>
                <a:t>(</a:t>
              </a:r>
              <a:r>
                <a:rPr kumimoji="0" lang="zh-CN" altLang="en-US" sz="1600" b="0" i="0" u="none" strike="noStrike" kern="1200" cap="none" spc="0" normalizeH="0" baseline="0" noProof="0" dirty="0">
                  <a:ln>
                    <a:noFill/>
                  </a:ln>
                  <a:solidFill>
                    <a:srgbClr val="000000"/>
                  </a:solidFill>
                  <a:effectLst/>
                  <a:uLnTx/>
                  <a:uFillTx/>
                  <a:latin typeface="Times New Roman" panose="02020603050405020304" pitchFamily="18" charset="0"/>
                  <a:ea typeface="SimSun" panose="02010600030101010101" pitchFamily="2" charset="-122"/>
                  <a:cs typeface="Times New Roman" panose="02020603050405020304" pitchFamily="18" charset="0"/>
                </a:rPr>
                <a:t>～</a:t>
              </a:r>
              <a:r>
                <a:rPr kumimoji="0" lang="en-US" altLang="zh-CN" sz="1600" b="0" i="0" u="none" strike="noStrike" kern="1200" cap="none" spc="0" normalizeH="0" baseline="0" noProof="0" dirty="0">
                  <a:ln>
                    <a:noFill/>
                  </a:ln>
                  <a:solidFill>
                    <a:srgbClr val="000000"/>
                  </a:solidFill>
                  <a:effectLst/>
                  <a:uLnTx/>
                  <a:uFillTx/>
                  <a:latin typeface="Times New Roman" panose="02020603050405020304" pitchFamily="18" charset="0"/>
                  <a:ea typeface="SimSun" panose="02010600030101010101" pitchFamily="2" charset="-122"/>
                  <a:cs typeface="Times New Roman" panose="02020603050405020304" pitchFamily="18" charset="0"/>
                </a:rPr>
                <a:t>1km)</a:t>
              </a:r>
              <a:endParaRPr kumimoji="0" lang="zh-CN" altLang="en-US"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endParaRPr>
            </a:p>
          </p:txBody>
        </p:sp>
        <p:sp>
          <p:nvSpPr>
            <p:cNvPr id="21" name="文本框 20">
              <a:extLst>
                <a:ext uri="{FF2B5EF4-FFF2-40B4-BE49-F238E27FC236}">
                  <a16:creationId xmlns:a16="http://schemas.microsoft.com/office/drawing/2014/main" id="{FC3AFC8B-E5EA-A13E-7BDD-8AD36D34C4E2}"/>
                </a:ext>
              </a:extLst>
            </p:cNvPr>
            <p:cNvSpPr txBox="1"/>
            <p:nvPr/>
          </p:nvSpPr>
          <p:spPr>
            <a:xfrm>
              <a:off x="4860675" y="5324511"/>
              <a:ext cx="966931" cy="369332"/>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Arial"/>
                  <a:ea typeface="Microsoft YaHei"/>
                  <a:cs typeface="+mn-cs"/>
                </a:rPr>
                <a:t>Coarse</a:t>
              </a:r>
              <a:endParaRPr kumimoji="0" lang="zh-CN" altLang="en-US" sz="1800" b="1" i="0" u="none" strike="noStrike" kern="1200" cap="none" spc="0" normalizeH="0" baseline="0" noProof="0" dirty="0">
                <a:ln>
                  <a:noFill/>
                </a:ln>
                <a:solidFill>
                  <a:srgbClr val="C00000"/>
                </a:solidFill>
                <a:effectLst/>
                <a:uLnTx/>
                <a:uFillTx/>
                <a:latin typeface="Arial"/>
                <a:ea typeface="Microsoft YaHei"/>
                <a:cs typeface="+mn-cs"/>
              </a:endParaRPr>
            </a:p>
          </p:txBody>
        </p:sp>
        <p:sp>
          <p:nvSpPr>
            <p:cNvPr id="22" name="文本框 21">
              <a:extLst>
                <a:ext uri="{FF2B5EF4-FFF2-40B4-BE49-F238E27FC236}">
                  <a16:creationId xmlns:a16="http://schemas.microsoft.com/office/drawing/2014/main" id="{D820DA07-31A1-4A0A-62E4-C3D9A61511ED}"/>
                </a:ext>
              </a:extLst>
            </p:cNvPr>
            <p:cNvSpPr txBox="1"/>
            <p:nvPr/>
          </p:nvSpPr>
          <p:spPr>
            <a:xfrm>
              <a:off x="7040226" y="1710242"/>
              <a:ext cx="1704758" cy="58477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rPr>
                <a:t>Summer rainfall prediction skill</a:t>
              </a:r>
              <a:endParaRPr kumimoji="0" lang="zh-CN" altLang="en-US" sz="16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a:cs typeface="Times New Roman" panose="02020603050405020304" pitchFamily="18" charset="0"/>
              </a:endParaRPr>
            </a:p>
          </p:txBody>
        </p:sp>
      </p:grpSp>
    </p:spTree>
    <p:extLst>
      <p:ext uri="{BB962C8B-B14F-4D97-AF65-F5344CB8AC3E}">
        <p14:creationId xmlns:p14="http://schemas.microsoft.com/office/powerpoint/2010/main" val="168017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0"/>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67" name="组合 36866"/>
          <p:cNvGrpSpPr/>
          <p:nvPr/>
        </p:nvGrpSpPr>
        <p:grpSpPr bwMode="auto">
          <a:xfrm>
            <a:off x="107950" y="200025"/>
            <a:ext cx="938213" cy="357188"/>
            <a:chOff x="-74942" y="0"/>
            <a:chExt cx="801357" cy="438150"/>
          </a:xfrm>
        </p:grpSpPr>
        <p:sp>
          <p:nvSpPr>
            <p:cNvPr id="91173"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a:endParaRPr>
            </a:p>
          </p:txBody>
        </p:sp>
        <p:sp>
          <p:nvSpPr>
            <p:cNvPr id="28" name="燕尾形 5"/>
            <p:cNvSpPr/>
            <p:nvPr/>
          </p:nvSpPr>
          <p:spPr>
            <a:xfrm>
              <a:off x="288448" y="0"/>
              <a:ext cx="437967" cy="438150"/>
            </a:xfrm>
            <a:prstGeom prst="chevron">
              <a:avLst>
                <a:gd name="adj" fmla="val 50000"/>
              </a:avLst>
            </a:prstGeom>
            <a:solidFill>
              <a:srgbClr val="0A387A"/>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a:endParaRPr>
            </a:p>
          </p:txBody>
        </p:sp>
      </p:grpSp>
      <p:sp>
        <p:nvSpPr>
          <p:cNvPr id="33" name="矩形 32"/>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Calibri"/>
            </a:endParaRPr>
          </a:p>
        </p:txBody>
      </p:sp>
      <p:sp>
        <p:nvSpPr>
          <p:cNvPr id="34" name="矩形 33"/>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Calibri"/>
            </a:endParaRPr>
          </a:p>
        </p:txBody>
      </p:sp>
      <p:sp>
        <p:nvSpPr>
          <p:cNvPr id="4" name="Slide Number Placeholder 2"/>
          <p:cNvSpPr>
            <a:spLocks noGrp="1" noChangeArrowheads="1"/>
          </p:cNvSpPr>
          <p:nvPr>
            <p:ph type="sldNum" sz="quarter" idx="4294967295"/>
            <p:custDataLst>
              <p:tags r:id="rId1"/>
            </p:custDataLst>
          </p:nvPr>
        </p:nvSpPr>
        <p:spPr bwMode="auto">
          <a:xfrm>
            <a:off x="8753475" y="6356350"/>
            <a:ext cx="39052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D34C3943-9A6B-480A-92F5-4D8D4BD5F046}" type="slidenum">
              <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rPr>
              <a:pPr marL="0" marR="0" lvl="0" indent="0" algn="r" defTabSz="457200" rtl="0" eaLnBrk="1" fontAlgn="auto" latinLnBrk="0" hangingPunct="1">
                <a:lnSpc>
                  <a:spcPct val="100000"/>
                </a:lnSpc>
                <a:spcBef>
                  <a:spcPct val="0"/>
                </a:spcBef>
                <a:spcAft>
                  <a:spcPts val="0"/>
                </a:spcAft>
                <a:buClrTx/>
                <a:buSzTx/>
                <a:buFontTx/>
                <a:buNone/>
                <a:tabLst/>
                <a:defRPr/>
              </a:pPr>
              <a:t>20</a:t>
            </a:fld>
            <a:endPar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endParaRPr>
          </a:p>
        </p:txBody>
      </p:sp>
      <p:sp>
        <p:nvSpPr>
          <p:cNvPr id="25" name="Text Box 7">
            <a:extLst>
              <a:ext uri="{FF2B5EF4-FFF2-40B4-BE49-F238E27FC236}">
                <a16:creationId xmlns:a16="http://schemas.microsoft.com/office/drawing/2014/main" id="{ED5CFC81-2D8E-4034-8A4D-8FF37259B617}"/>
              </a:ext>
            </a:extLst>
          </p:cNvPr>
          <p:cNvSpPr txBox="1">
            <a:spLocks noChangeArrowheads="1"/>
          </p:cNvSpPr>
          <p:nvPr/>
        </p:nvSpPr>
        <p:spPr bwMode="auto">
          <a:xfrm>
            <a:off x="1053038" y="109077"/>
            <a:ext cx="8097837" cy="546100"/>
          </a:xfrm>
          <a:prstGeom prst="rect">
            <a:avLst/>
          </a:prstGeom>
          <a:noFill/>
          <a:ln w="9525">
            <a:noFill/>
            <a:miter lim="800000"/>
          </a:ln>
        </p:spPr>
        <p:txBody>
          <a:bodyPr wrap="square">
            <a:noAutofit/>
          </a:bodyPr>
          <a:lstStyle/>
          <a:p>
            <a:pPr marL="0" marR="0" lvl="0" indent="0" algn="just" defTabSz="914400" rtl="0" eaLnBrk="1" fontAlgn="auto" latinLnBrk="0" hangingPunct="1">
              <a:lnSpc>
                <a:spcPct val="100000"/>
              </a:lnSpc>
              <a:spcBef>
                <a:spcPts val="0"/>
              </a:spcBef>
              <a:spcAft>
                <a:spcPts val="0"/>
              </a:spcAft>
              <a:buClr>
                <a:srgbClr val="E72427"/>
              </a:buClr>
              <a:buSzPct val="50000"/>
              <a:buFontTx/>
              <a:buNone/>
              <a:tabLst/>
              <a:defRPr/>
            </a:pPr>
            <a:r>
              <a:rPr kumimoji="0" lang="en-US" altLang="zh-CN" sz="22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Fengwu-W2S: weather-to-</a:t>
            </a:r>
            <a:r>
              <a:rPr kumimoji="0" lang="en-US" altLang="zh-CN" sz="2200" b="1" i="0" u="none" strike="noStrike" kern="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subseasonal</a:t>
            </a:r>
            <a:r>
              <a:rPr kumimoji="0" lang="en-US" altLang="zh-CN" sz="22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 ensemble forecast model</a:t>
            </a:r>
            <a:endParaRPr kumimoji="0" lang="zh-CN" altLang="en-US" sz="22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27" name="文本框 26">
            <a:extLst>
              <a:ext uri="{FF2B5EF4-FFF2-40B4-BE49-F238E27FC236}">
                <a16:creationId xmlns:a16="http://schemas.microsoft.com/office/drawing/2014/main" id="{969301A1-4B3D-4D60-A4A6-D10B4E796753}"/>
              </a:ext>
            </a:extLst>
          </p:cNvPr>
          <p:cNvSpPr txBox="1"/>
          <p:nvPr>
            <p:custDataLst>
              <p:tags r:id="rId2"/>
            </p:custDataLst>
          </p:nvPr>
        </p:nvSpPr>
        <p:spPr>
          <a:xfrm>
            <a:off x="1208754" y="6290157"/>
            <a:ext cx="7330781" cy="584775"/>
          </a:xfrm>
          <a:prstGeom prst="rect">
            <a:avLst/>
          </a:prstGeom>
          <a:noFill/>
        </p:spPr>
        <p:txBody>
          <a:bodyPr wrap="square" rtlCol="0">
            <a:spAutoFit/>
          </a:bodyPr>
          <a:lstStyle/>
          <a:p>
            <a:pPr lvl="0"/>
            <a:r>
              <a:rPr lang="en-US" altLang="zh-CN" sz="1600" dirty="0">
                <a:solidFill>
                  <a:srgbClr val="FFFFFF"/>
                </a:solidFill>
                <a:latin typeface="Times New Roman" panose="02020603050405020304" pitchFamily="18" charset="0"/>
                <a:cs typeface="Times New Roman" panose="02020603050405020304" pitchFamily="18" charset="0"/>
              </a:rPr>
              <a:t>F Ling, K </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Chen, J Wu</a:t>
            </a:r>
            <a:r>
              <a:rPr lang="en-US" altLang="zh-CN" sz="1600" dirty="0">
                <a:solidFill>
                  <a:srgbClr val="FFFFFF"/>
                </a:solidFill>
                <a:latin typeface="Times New Roman" panose="02020603050405020304" pitchFamily="18" charset="0"/>
                <a:cs typeface="Times New Roman" panose="02020603050405020304" pitchFamily="18" charset="0"/>
              </a:rPr>
              <a:t>, T Han, J-J Luo*, W Ouyang, L </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Bai*, </a:t>
            </a:r>
            <a:r>
              <a:rPr lang="en-US" altLang="zh-CN" sz="1600" dirty="0">
                <a:solidFill>
                  <a:srgbClr val="FFFFFF"/>
                </a:solidFill>
                <a:latin typeface="Times New Roman" panose="02020603050405020304" pitchFamily="18" charset="0"/>
                <a:cs typeface="Times New Roman" panose="02020603050405020304" pitchFamily="18" charset="0"/>
              </a:rPr>
              <a:t>2024, https://arxiv.org/pdf/2411.10191</a:t>
            </a:r>
            <a:endPar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endParaRPr>
          </a:p>
        </p:txBody>
      </p:sp>
      <p:sp>
        <p:nvSpPr>
          <p:cNvPr id="2" name="矩形 1">
            <a:extLst>
              <a:ext uri="{FF2B5EF4-FFF2-40B4-BE49-F238E27FC236}">
                <a16:creationId xmlns:a16="http://schemas.microsoft.com/office/drawing/2014/main" id="{DA6B19AD-9A70-44CE-B98C-B32F56C7A50A}"/>
              </a:ext>
            </a:extLst>
          </p:cNvPr>
          <p:cNvSpPr/>
          <p:nvPr/>
        </p:nvSpPr>
        <p:spPr>
          <a:xfrm>
            <a:off x="141252" y="2822327"/>
            <a:ext cx="1743964" cy="646331"/>
          </a:xfrm>
          <a:prstGeom prst="rect">
            <a:avLst/>
          </a:prstGeom>
        </p:spPr>
        <p:txBody>
          <a:bodyPr wrap="square">
            <a:spAutoFit/>
          </a:bodyPr>
          <a:lstStyle/>
          <a:p>
            <a:r>
              <a:rPr lang="en-US" altLang="zh-CN" b="1" dirty="0">
                <a:solidFill>
                  <a:srgbClr val="000000"/>
                </a:solidFill>
                <a:latin typeface="微软雅黑" panose="020B0503020204020204" pitchFamily="34" charset="-122"/>
                <a:ea typeface="微软雅黑" panose="020B0503020204020204" pitchFamily="34" charset="-122"/>
              </a:rPr>
              <a:t>(∆x = 140 km, global)</a:t>
            </a:r>
            <a:r>
              <a:rPr lang="en-US" altLang="zh-CN" b="1" kern="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 </a:t>
            </a:r>
            <a:endParaRPr lang="zh-CN" altLang="en-US" dirty="0"/>
          </a:p>
        </p:txBody>
      </p:sp>
      <p:pic>
        <p:nvPicPr>
          <p:cNvPr id="15" name="图片 14">
            <a:extLst>
              <a:ext uri="{FF2B5EF4-FFF2-40B4-BE49-F238E27FC236}">
                <a16:creationId xmlns:a16="http://schemas.microsoft.com/office/drawing/2014/main" id="{BB4D7FAE-DC63-4BE7-9857-73F03B0A3679}"/>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144" y="811968"/>
            <a:ext cx="4543856" cy="2230698"/>
          </a:xfrm>
          <a:prstGeom prst="rect">
            <a:avLst/>
          </a:prstGeom>
          <a:noFill/>
        </p:spPr>
      </p:pic>
      <p:pic>
        <p:nvPicPr>
          <p:cNvPr id="5" name="图片 4">
            <a:extLst>
              <a:ext uri="{FF2B5EF4-FFF2-40B4-BE49-F238E27FC236}">
                <a16:creationId xmlns:a16="http://schemas.microsoft.com/office/drawing/2014/main" id="{07AE0FA8-B4B9-4095-96EA-0D24E72AE435}"/>
              </a:ext>
            </a:extLst>
          </p:cNvPr>
          <p:cNvPicPr>
            <a:picLocks noChangeAspect="1"/>
          </p:cNvPicPr>
          <p:nvPr/>
        </p:nvPicPr>
        <p:blipFill rotWithShape="1">
          <a:blip r:embed="rId6"/>
          <a:srcRect l="28271" t="21487" r="27680" b="17377"/>
          <a:stretch/>
        </p:blipFill>
        <p:spPr>
          <a:xfrm>
            <a:off x="21948" y="4219652"/>
            <a:ext cx="2112662" cy="1954787"/>
          </a:xfrm>
          <a:prstGeom prst="rect">
            <a:avLst/>
          </a:prstGeom>
        </p:spPr>
      </p:pic>
      <p:sp>
        <p:nvSpPr>
          <p:cNvPr id="31" name="文本框 30">
            <a:extLst>
              <a:ext uri="{FF2B5EF4-FFF2-40B4-BE49-F238E27FC236}">
                <a16:creationId xmlns:a16="http://schemas.microsoft.com/office/drawing/2014/main" id="{B18F92C2-36DE-4EA0-9220-6000CA3EE265}"/>
              </a:ext>
            </a:extLst>
          </p:cNvPr>
          <p:cNvSpPr txBox="1"/>
          <p:nvPr/>
        </p:nvSpPr>
        <p:spPr>
          <a:xfrm>
            <a:off x="141252" y="811968"/>
            <a:ext cx="1823572"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77" rtl="0" eaLnBrk="1" fontAlgn="auto" latinLnBrk="0" hangingPunct="0">
              <a:lnSpc>
                <a:spcPct val="100000"/>
              </a:lnSpc>
              <a:spcBef>
                <a:spcPts val="0"/>
              </a:spcBef>
              <a:spcAft>
                <a:spcPts val="0"/>
              </a:spcAft>
              <a:buClrTx/>
              <a:buSzTx/>
              <a:buFontTx/>
              <a:buNone/>
              <a:tabLst/>
              <a:defRPr/>
            </a:pPr>
            <a:r>
              <a:rPr lang="en-US" altLang="zh-CN" b="1" dirty="0">
                <a:solidFill>
                  <a:srgbClr val="002060"/>
                </a:solidFill>
                <a:latin typeface="Helvetica"/>
                <a:ea typeface="+mj-ea"/>
                <a:cs typeface="Helvetica"/>
                <a:sym typeface="Helvetica"/>
              </a:rPr>
              <a:t>Model structure</a:t>
            </a:r>
            <a:endParaRPr kumimoji="0" lang="zh-CN" altLang="en-US" sz="1800" b="1" i="0" u="none" strike="noStrike" kern="1200" cap="none" spc="0" normalizeH="0" baseline="0" noProof="0" dirty="0">
              <a:ln>
                <a:noFill/>
              </a:ln>
              <a:solidFill>
                <a:srgbClr val="002060"/>
              </a:solidFill>
              <a:effectLst/>
              <a:uLnTx/>
              <a:uFillTx/>
              <a:latin typeface="Helvetica"/>
              <a:ea typeface="+mj-ea"/>
              <a:cs typeface="Helvetica"/>
              <a:sym typeface="Helvetica"/>
            </a:endParaRPr>
          </a:p>
        </p:txBody>
      </p:sp>
      <p:sp>
        <p:nvSpPr>
          <p:cNvPr id="6" name="文本框 5">
            <a:extLst>
              <a:ext uri="{FF2B5EF4-FFF2-40B4-BE49-F238E27FC236}">
                <a16:creationId xmlns:a16="http://schemas.microsoft.com/office/drawing/2014/main" id="{21E3771B-5431-7242-EC13-1D0DFD293749}"/>
              </a:ext>
            </a:extLst>
          </p:cNvPr>
          <p:cNvSpPr txBox="1"/>
          <p:nvPr/>
        </p:nvSpPr>
        <p:spPr>
          <a:xfrm>
            <a:off x="5462417" y="835067"/>
            <a:ext cx="2473430"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77" rtl="0" eaLnBrk="1" fontAlgn="auto" latinLnBrk="0" hangingPunct="0">
              <a:lnSpc>
                <a:spcPct val="100000"/>
              </a:lnSpc>
              <a:spcBef>
                <a:spcPts val="0"/>
              </a:spcBef>
              <a:spcAft>
                <a:spcPts val="0"/>
              </a:spcAft>
              <a:buClrTx/>
              <a:buSzTx/>
              <a:buFontTx/>
              <a:buNone/>
              <a:tabLst/>
              <a:defRPr/>
            </a:pPr>
            <a:r>
              <a:rPr lang="en-US" altLang="zh-CN" b="1" dirty="0">
                <a:solidFill>
                  <a:srgbClr val="002060"/>
                </a:solidFill>
                <a:latin typeface="Helvetica"/>
                <a:ea typeface="+mj-ea"/>
                <a:cs typeface="Helvetica"/>
                <a:sym typeface="Helvetica"/>
              </a:rPr>
              <a:t>Weather forecast skill</a:t>
            </a:r>
            <a:endParaRPr kumimoji="0" lang="zh-CN" altLang="en-US" sz="1800" b="1" i="0" u="none" strike="noStrike" kern="1200" cap="none" spc="0" normalizeH="0" baseline="0" noProof="0" dirty="0">
              <a:ln>
                <a:noFill/>
              </a:ln>
              <a:solidFill>
                <a:srgbClr val="002060"/>
              </a:solidFill>
              <a:effectLst/>
              <a:uLnTx/>
              <a:uFillTx/>
              <a:latin typeface="Helvetica"/>
              <a:ea typeface="+mj-ea"/>
              <a:cs typeface="Helvetica"/>
              <a:sym typeface="Helvetica"/>
            </a:endParaRPr>
          </a:p>
        </p:txBody>
      </p:sp>
      <p:grpSp>
        <p:nvGrpSpPr>
          <p:cNvPr id="7" name="组合 6">
            <a:extLst>
              <a:ext uri="{FF2B5EF4-FFF2-40B4-BE49-F238E27FC236}">
                <a16:creationId xmlns:a16="http://schemas.microsoft.com/office/drawing/2014/main" id="{1CC92118-F1F6-74DF-FE7B-198F590C3BC4}"/>
              </a:ext>
            </a:extLst>
          </p:cNvPr>
          <p:cNvGrpSpPr/>
          <p:nvPr/>
        </p:nvGrpSpPr>
        <p:grpSpPr>
          <a:xfrm>
            <a:off x="4709372" y="1285328"/>
            <a:ext cx="4400120" cy="2032400"/>
            <a:chOff x="0" y="1687077"/>
            <a:chExt cx="4174495" cy="1826146"/>
          </a:xfrm>
        </p:grpSpPr>
        <p:pic>
          <p:nvPicPr>
            <p:cNvPr id="8" name="图片 7">
              <a:extLst>
                <a:ext uri="{FF2B5EF4-FFF2-40B4-BE49-F238E27FC236}">
                  <a16:creationId xmlns:a16="http://schemas.microsoft.com/office/drawing/2014/main" id="{427511BB-F530-2DEB-A34C-A6171308FD6D}"/>
                </a:ext>
              </a:extLst>
            </p:cNvPr>
            <p:cNvPicPr>
              <a:picLocks noChangeAspect="1"/>
            </p:cNvPicPr>
            <p:nvPr/>
          </p:nvPicPr>
          <p:blipFill rotWithShape="1">
            <a:blip r:embed="rId7"/>
            <a:srcRect r="-1383" b="53209"/>
            <a:stretch/>
          </p:blipFill>
          <p:spPr>
            <a:xfrm>
              <a:off x="0" y="1687077"/>
              <a:ext cx="4174495" cy="1544262"/>
            </a:xfrm>
            <a:prstGeom prst="rect">
              <a:avLst/>
            </a:prstGeom>
          </p:spPr>
        </p:pic>
        <p:pic>
          <p:nvPicPr>
            <p:cNvPr id="9" name="图片 8">
              <a:extLst>
                <a:ext uri="{FF2B5EF4-FFF2-40B4-BE49-F238E27FC236}">
                  <a16:creationId xmlns:a16="http://schemas.microsoft.com/office/drawing/2014/main" id="{E223BF84-F05C-9C3A-05C0-0552C5DE7A04}"/>
                </a:ext>
              </a:extLst>
            </p:cNvPr>
            <p:cNvPicPr>
              <a:picLocks noChangeAspect="1"/>
            </p:cNvPicPr>
            <p:nvPr/>
          </p:nvPicPr>
          <p:blipFill rotWithShape="1">
            <a:blip r:embed="rId7"/>
            <a:srcRect l="38964" t="93397" r="38251" b="947"/>
            <a:stretch/>
          </p:blipFill>
          <p:spPr>
            <a:xfrm>
              <a:off x="1046163" y="3245090"/>
              <a:ext cx="1347537" cy="268133"/>
            </a:xfrm>
            <a:prstGeom prst="rect">
              <a:avLst/>
            </a:prstGeom>
          </p:spPr>
        </p:pic>
      </p:grpSp>
      <p:grpSp>
        <p:nvGrpSpPr>
          <p:cNvPr id="13" name="组合 12">
            <a:extLst>
              <a:ext uri="{FF2B5EF4-FFF2-40B4-BE49-F238E27FC236}">
                <a16:creationId xmlns:a16="http://schemas.microsoft.com/office/drawing/2014/main" id="{C679E50D-F78B-0293-DCE5-01F0AB911BC1}"/>
              </a:ext>
            </a:extLst>
          </p:cNvPr>
          <p:cNvGrpSpPr/>
          <p:nvPr/>
        </p:nvGrpSpPr>
        <p:grpSpPr>
          <a:xfrm>
            <a:off x="2188875" y="3835302"/>
            <a:ext cx="3332742" cy="2170643"/>
            <a:chOff x="107950" y="3846570"/>
            <a:chExt cx="3934662" cy="2435942"/>
          </a:xfrm>
        </p:grpSpPr>
        <p:pic>
          <p:nvPicPr>
            <p:cNvPr id="14" name="图片 13">
              <a:extLst>
                <a:ext uri="{FF2B5EF4-FFF2-40B4-BE49-F238E27FC236}">
                  <a16:creationId xmlns:a16="http://schemas.microsoft.com/office/drawing/2014/main" id="{FA07C7C4-6600-607E-C0C5-FDEE59E9257B}"/>
                </a:ext>
              </a:extLst>
            </p:cNvPr>
            <p:cNvPicPr>
              <a:picLocks noChangeAspect="1"/>
            </p:cNvPicPr>
            <p:nvPr/>
          </p:nvPicPr>
          <p:blipFill rotWithShape="1">
            <a:blip r:embed="rId8"/>
            <a:srcRect l="40967" r="3270" b="55828"/>
            <a:stretch/>
          </p:blipFill>
          <p:spPr>
            <a:xfrm>
              <a:off x="107950" y="4270690"/>
              <a:ext cx="3934662" cy="1861171"/>
            </a:xfrm>
            <a:prstGeom prst="rect">
              <a:avLst/>
            </a:prstGeom>
          </p:spPr>
        </p:pic>
        <p:sp>
          <p:nvSpPr>
            <p:cNvPr id="16" name="文本框 15">
              <a:extLst>
                <a:ext uri="{FF2B5EF4-FFF2-40B4-BE49-F238E27FC236}">
                  <a16:creationId xmlns:a16="http://schemas.microsoft.com/office/drawing/2014/main" id="{F0AA1895-BD17-295C-FD64-217AE2273A00}"/>
                </a:ext>
              </a:extLst>
            </p:cNvPr>
            <p:cNvSpPr txBox="1"/>
            <p:nvPr/>
          </p:nvSpPr>
          <p:spPr>
            <a:xfrm>
              <a:off x="956850" y="3846570"/>
              <a:ext cx="2067229"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77" rtl="0" eaLnBrk="1" fontAlgn="auto" latinLnBrk="0" hangingPunct="0">
                <a:lnSpc>
                  <a:spcPct val="100000"/>
                </a:lnSpc>
                <a:spcBef>
                  <a:spcPts val="0"/>
                </a:spcBef>
                <a:spcAft>
                  <a:spcPts val="0"/>
                </a:spcAft>
                <a:buClrTx/>
                <a:buSzTx/>
                <a:buFontTx/>
                <a:buNone/>
                <a:tabLst/>
                <a:defRPr/>
              </a:pPr>
              <a:r>
                <a:rPr lang="en-US" altLang="zh-CN" b="1" dirty="0">
                  <a:solidFill>
                    <a:srgbClr val="002060"/>
                  </a:solidFill>
                  <a:latin typeface="Helvetica"/>
                  <a:ea typeface="+mj-ea"/>
                  <a:cs typeface="Helvetica"/>
                  <a:sym typeface="Helvetica"/>
                </a:rPr>
                <a:t>MJO forecast skill</a:t>
              </a:r>
              <a:endParaRPr kumimoji="0" lang="zh-CN" altLang="en-US" sz="1800" b="1" i="0" u="none" strike="noStrike" kern="1200" cap="none" spc="0" normalizeH="0" baseline="0" noProof="0" dirty="0">
                <a:ln>
                  <a:noFill/>
                </a:ln>
                <a:solidFill>
                  <a:srgbClr val="002060"/>
                </a:solidFill>
                <a:effectLst/>
                <a:uLnTx/>
                <a:uFillTx/>
                <a:latin typeface="Helvetica"/>
                <a:ea typeface="+mj-ea"/>
                <a:cs typeface="Helvetica"/>
                <a:sym typeface="Helvetica"/>
              </a:endParaRPr>
            </a:p>
          </p:txBody>
        </p:sp>
        <p:sp>
          <p:nvSpPr>
            <p:cNvPr id="18" name="文本框 17">
              <a:extLst>
                <a:ext uri="{FF2B5EF4-FFF2-40B4-BE49-F238E27FC236}">
                  <a16:creationId xmlns:a16="http://schemas.microsoft.com/office/drawing/2014/main" id="{8AB0CC76-8240-D56F-8044-9C9A9F0BA339}"/>
                </a:ext>
              </a:extLst>
            </p:cNvPr>
            <p:cNvSpPr txBox="1"/>
            <p:nvPr/>
          </p:nvSpPr>
          <p:spPr>
            <a:xfrm>
              <a:off x="1559709" y="6067072"/>
              <a:ext cx="905052" cy="2154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77" rtl="0" fontAlgn="auto" latinLnBrk="0" hangingPunct="0">
                <a:lnSpc>
                  <a:spcPct val="100000"/>
                </a:lnSpc>
                <a:spcBef>
                  <a:spcPts val="0"/>
                </a:spcBef>
                <a:spcAft>
                  <a:spcPts val="0"/>
                </a:spcAft>
                <a:buClrTx/>
                <a:buSzTx/>
                <a:buFontTx/>
                <a:buNone/>
                <a:tabLst/>
              </a:pPr>
              <a:r>
                <a:rPr kumimoji="0" lang="en-US" altLang="zh-CN" sz="800" b="1" i="0" u="none" strike="noStrike" cap="none" spc="0" normalizeH="0" baseline="0" dirty="0">
                  <a:ln>
                    <a:noFill/>
                  </a:ln>
                  <a:solidFill>
                    <a:srgbClr val="000000"/>
                  </a:solidFill>
                  <a:effectLst/>
                  <a:uFillTx/>
                  <a:latin typeface="+mj-lt"/>
                  <a:ea typeface="+mj-ea"/>
                  <a:cs typeface="+mj-cs"/>
                  <a:sym typeface="Helvetica"/>
                </a:rPr>
                <a:t>Lead time (days)</a:t>
              </a:r>
              <a:endParaRPr kumimoji="0" lang="zh-CN" altLang="en-US" sz="800" b="1" i="0" u="none" strike="noStrike" cap="none" spc="0" normalizeH="0" baseline="0" dirty="0">
                <a:ln>
                  <a:noFill/>
                </a:ln>
                <a:solidFill>
                  <a:srgbClr val="000000"/>
                </a:solidFill>
                <a:effectLst/>
                <a:uFillTx/>
                <a:latin typeface="+mj-lt"/>
                <a:ea typeface="+mj-ea"/>
                <a:cs typeface="+mj-cs"/>
                <a:sym typeface="Helvetica"/>
              </a:endParaRPr>
            </a:p>
          </p:txBody>
        </p:sp>
      </p:grpSp>
      <p:sp>
        <p:nvSpPr>
          <p:cNvPr id="19" name="文本框 18">
            <a:extLst>
              <a:ext uri="{FF2B5EF4-FFF2-40B4-BE49-F238E27FC236}">
                <a16:creationId xmlns:a16="http://schemas.microsoft.com/office/drawing/2014/main" id="{CECBC13B-D60F-619E-7866-DB14796FBE1F}"/>
              </a:ext>
            </a:extLst>
          </p:cNvPr>
          <p:cNvSpPr txBox="1"/>
          <p:nvPr/>
        </p:nvSpPr>
        <p:spPr>
          <a:xfrm>
            <a:off x="5685053" y="3562948"/>
            <a:ext cx="2990558"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77" rtl="0" eaLnBrk="1" fontAlgn="auto" latinLnBrk="0" hangingPunct="0">
              <a:lnSpc>
                <a:spcPct val="100000"/>
              </a:lnSpc>
              <a:spcBef>
                <a:spcPts val="0"/>
              </a:spcBef>
              <a:spcAft>
                <a:spcPts val="0"/>
              </a:spcAft>
              <a:buClrTx/>
              <a:buSzTx/>
              <a:buFontTx/>
              <a:buNone/>
              <a:tabLst/>
              <a:defRPr/>
            </a:pPr>
            <a:r>
              <a:rPr lang="en-US" altLang="zh-CN" b="1" dirty="0" err="1">
                <a:solidFill>
                  <a:srgbClr val="002060"/>
                </a:solidFill>
                <a:latin typeface="Helvetica"/>
                <a:ea typeface="+mj-ea"/>
                <a:cs typeface="Helvetica"/>
                <a:sym typeface="Helvetica"/>
              </a:rPr>
              <a:t>Subseasonal</a:t>
            </a:r>
            <a:r>
              <a:rPr kumimoji="0" lang="en-US" altLang="zh-CN" sz="1800" b="1" i="0" u="none" strike="noStrike" kern="1200" cap="none" spc="0" normalizeH="0" baseline="0" noProof="0" dirty="0">
                <a:ln>
                  <a:noFill/>
                </a:ln>
                <a:solidFill>
                  <a:srgbClr val="002060"/>
                </a:solidFill>
                <a:effectLst/>
                <a:uLnTx/>
                <a:uFillTx/>
                <a:latin typeface="Helvetica"/>
                <a:ea typeface="+mj-ea"/>
                <a:cs typeface="Helvetica"/>
                <a:sym typeface="Helvetica"/>
              </a:rPr>
              <a:t> forecast skill</a:t>
            </a:r>
            <a:endParaRPr kumimoji="0" lang="zh-CN" altLang="en-US" sz="1800" b="1" i="0" u="none" strike="noStrike" kern="1200" cap="none" spc="0" normalizeH="0" baseline="0" noProof="0" dirty="0">
              <a:ln>
                <a:noFill/>
              </a:ln>
              <a:solidFill>
                <a:srgbClr val="002060"/>
              </a:solidFill>
              <a:effectLst/>
              <a:uLnTx/>
              <a:uFillTx/>
              <a:latin typeface="Helvetica"/>
              <a:ea typeface="+mj-ea"/>
              <a:cs typeface="Helvetica"/>
              <a:sym typeface="Helvetica"/>
            </a:endParaRPr>
          </a:p>
        </p:txBody>
      </p:sp>
      <p:pic>
        <p:nvPicPr>
          <p:cNvPr id="20" name="图片 19">
            <a:extLst>
              <a:ext uri="{FF2B5EF4-FFF2-40B4-BE49-F238E27FC236}">
                <a16:creationId xmlns:a16="http://schemas.microsoft.com/office/drawing/2014/main" id="{ADF70D74-E87A-AE9C-0685-8F24AD0B8CA0}"/>
              </a:ext>
            </a:extLst>
          </p:cNvPr>
          <p:cNvPicPr>
            <a:picLocks noChangeAspect="1"/>
          </p:cNvPicPr>
          <p:nvPr/>
        </p:nvPicPr>
        <p:blipFill>
          <a:blip r:embed="rId9"/>
          <a:stretch>
            <a:fillRect/>
          </a:stretch>
        </p:blipFill>
        <p:spPr>
          <a:xfrm>
            <a:off x="5630147" y="4038284"/>
            <a:ext cx="3373492" cy="2024095"/>
          </a:xfrm>
          <a:prstGeom prst="rect">
            <a:avLst/>
          </a:prstGeom>
        </p:spPr>
      </p:pic>
      <p:sp>
        <p:nvSpPr>
          <p:cNvPr id="21" name="文本框 20">
            <a:extLst>
              <a:ext uri="{FF2B5EF4-FFF2-40B4-BE49-F238E27FC236}">
                <a16:creationId xmlns:a16="http://schemas.microsoft.com/office/drawing/2014/main" id="{BBB34A7D-414A-BA73-EF2C-F4F050E23108}"/>
              </a:ext>
            </a:extLst>
          </p:cNvPr>
          <p:cNvSpPr txBox="1"/>
          <p:nvPr/>
        </p:nvSpPr>
        <p:spPr>
          <a:xfrm>
            <a:off x="47067" y="3826615"/>
            <a:ext cx="2054405"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77" rtl="0" eaLnBrk="1" fontAlgn="auto" latinLnBrk="0" hangingPunct="0">
              <a:lnSpc>
                <a:spcPct val="100000"/>
              </a:lnSpc>
              <a:spcBef>
                <a:spcPts val="0"/>
              </a:spcBef>
              <a:spcAft>
                <a:spcPts val="0"/>
              </a:spcAft>
              <a:buClrTx/>
              <a:buSzTx/>
              <a:buFontTx/>
              <a:buNone/>
              <a:tabLst/>
              <a:defRPr/>
            </a:pPr>
            <a:r>
              <a:rPr lang="en-US" altLang="zh-CN" b="1" dirty="0">
                <a:solidFill>
                  <a:srgbClr val="002060"/>
                </a:solidFill>
                <a:latin typeface="Helvetica"/>
                <a:ea typeface="+mj-ea"/>
                <a:cs typeface="Helvetica"/>
                <a:sym typeface="Helvetica"/>
              </a:rPr>
              <a:t>forecast variables</a:t>
            </a:r>
            <a:endParaRPr kumimoji="0" lang="zh-CN" altLang="en-US" sz="1800" b="1" i="0" u="none" strike="noStrike" kern="1200" cap="none" spc="0" normalizeH="0" baseline="0" noProof="0" dirty="0">
              <a:ln>
                <a:noFill/>
              </a:ln>
              <a:solidFill>
                <a:srgbClr val="002060"/>
              </a:solidFill>
              <a:effectLst/>
              <a:uLnTx/>
              <a:uFillTx/>
              <a:latin typeface="Helvetica"/>
              <a:ea typeface="+mj-ea"/>
              <a:cs typeface="Helvetica"/>
              <a:sym typeface="Helvetica"/>
            </a:endParaRPr>
          </a:p>
        </p:txBody>
      </p:sp>
    </p:spTree>
    <p:extLst>
      <p:ext uri="{BB962C8B-B14F-4D97-AF65-F5344CB8AC3E}">
        <p14:creationId xmlns:p14="http://schemas.microsoft.com/office/powerpoint/2010/main" val="189673928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flipV="1">
            <a:off x="-17463" y="918286"/>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Calibri"/>
            </a:endParaRPr>
          </a:p>
        </p:txBody>
      </p:sp>
      <p:sp>
        <p:nvSpPr>
          <p:cNvPr id="34" name="矩形 33"/>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Calibri"/>
            </a:endParaRPr>
          </a:p>
        </p:txBody>
      </p:sp>
      <p:sp>
        <p:nvSpPr>
          <p:cNvPr id="4" name="Slide Number Placeholder 2"/>
          <p:cNvSpPr>
            <a:spLocks noGrp="1" noChangeArrowheads="1"/>
          </p:cNvSpPr>
          <p:nvPr>
            <p:ph type="sldNum" sz="quarter" idx="4294967295"/>
            <p:custDataLst>
              <p:tags r:id="rId1"/>
            </p:custDataLst>
          </p:nvPr>
        </p:nvSpPr>
        <p:spPr bwMode="auto">
          <a:xfrm>
            <a:off x="8753475" y="6356350"/>
            <a:ext cx="39052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D34C3943-9A6B-480A-92F5-4D8D4BD5F046}" type="slidenum">
              <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rPr>
              <a:pPr marL="0" marR="0" lvl="0" indent="0" algn="r" defTabSz="457200" rtl="0" eaLnBrk="1" fontAlgn="auto" latinLnBrk="0" hangingPunct="1">
                <a:lnSpc>
                  <a:spcPct val="100000"/>
                </a:lnSpc>
                <a:spcBef>
                  <a:spcPct val="0"/>
                </a:spcBef>
                <a:spcAft>
                  <a:spcPts val="0"/>
                </a:spcAft>
                <a:buClrTx/>
                <a:buSzTx/>
                <a:buFontTx/>
                <a:buNone/>
                <a:tabLst/>
                <a:defRPr/>
              </a:pPr>
              <a:t>21</a:t>
            </a:fld>
            <a:endPar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endParaRPr>
          </a:p>
        </p:txBody>
      </p:sp>
      <p:sp>
        <p:nvSpPr>
          <p:cNvPr id="25" name="Text Box 7">
            <a:extLst>
              <a:ext uri="{FF2B5EF4-FFF2-40B4-BE49-F238E27FC236}">
                <a16:creationId xmlns:a16="http://schemas.microsoft.com/office/drawing/2014/main" id="{ED5CFC81-2D8E-4034-8A4D-8FF37259B617}"/>
              </a:ext>
            </a:extLst>
          </p:cNvPr>
          <p:cNvSpPr txBox="1">
            <a:spLocks noChangeArrowheads="1"/>
          </p:cNvSpPr>
          <p:nvPr/>
        </p:nvSpPr>
        <p:spPr bwMode="auto">
          <a:xfrm>
            <a:off x="449263" y="38654"/>
            <a:ext cx="8097837" cy="805919"/>
          </a:xfrm>
          <a:prstGeom prst="rect">
            <a:avLst/>
          </a:prstGeom>
          <a:noFill/>
          <a:ln w="9525">
            <a:noFill/>
            <a:miter lim="800000"/>
          </a:ln>
        </p:spPr>
        <p:txBody>
          <a:bodyPr wrap="square">
            <a:noAutofit/>
          </a:bodyPr>
          <a:lstStyle/>
          <a:p>
            <a:pPr marL="0" marR="0" lvl="0" indent="0" algn="just" defTabSz="914400" rtl="0" eaLnBrk="1" fontAlgn="auto" latinLnBrk="0" hangingPunct="1">
              <a:lnSpc>
                <a:spcPct val="100000"/>
              </a:lnSpc>
              <a:spcBef>
                <a:spcPts val="0"/>
              </a:spcBef>
              <a:spcAft>
                <a:spcPts val="0"/>
              </a:spcAft>
              <a:buClr>
                <a:srgbClr val="E72427"/>
              </a:buClr>
              <a:buSzPct val="50000"/>
              <a:buFontTx/>
              <a:buNone/>
              <a:tabLst/>
              <a:defRPr/>
            </a:pPr>
            <a:r>
              <a:rPr kumimoji="0" lang="en-CN"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OR</a:t>
            </a:r>
            <a:r>
              <a:rPr kumimoji="0" lang="en-US"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a:t>
            </a:r>
            <a:r>
              <a:rPr kumimoji="0" lang="en-CN"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a:t>
            </a:r>
            <a:r>
              <a:rPr kumimoji="0" lang="en-US"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-DL:</a:t>
            </a:r>
            <a:r>
              <a:rPr kumimoji="0" lang="zh-CN" altLang="en-US"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2600" b="1" i="0" u="none" strike="noStrike" kern="0" cap="none" spc="0" normalizeH="0" baseline="0" noProof="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 global </a:t>
            </a:r>
            <a:r>
              <a:rPr lang="en-US" altLang="zh-CN" sz="2600" b="1" kern="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o</a:t>
            </a:r>
            <a:r>
              <a:rPr kumimoji="0" lang="en-US" altLang="zh-CN" sz="2600" b="1" i="0" u="none" strike="noStrike" kern="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cean</a:t>
            </a:r>
            <a:r>
              <a:rPr kumimoji="0" lang="en-US"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emulator for seasonal to decadal </a:t>
            </a:r>
            <a:r>
              <a:rPr lang="en-US" altLang="zh-CN" sz="2600" b="1" kern="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p</a:t>
            </a:r>
            <a:r>
              <a:rPr kumimoji="0" lang="en-US" altLang="zh-CN" sz="2600" b="1" i="0" u="none" strike="noStrike" kern="0" cap="none" spc="0" normalizeH="0" baseline="0" noProof="0" dirty="0" err="1">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redictions</a:t>
            </a:r>
            <a:r>
              <a:rPr kumimoji="0" lang="en-US" altLang="zh-CN" sz="26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Calibri"/>
              </a:rPr>
              <a:t>(∆x=100 km, 16 layers within 0-1000m)</a:t>
            </a:r>
            <a:r>
              <a:rPr kumimoji="0" lang="en-US" altLang="zh-CN" sz="2000" b="1" i="0" u="none" strike="noStrike" kern="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 </a:t>
            </a:r>
            <a:endParaRPr kumimoji="0" lang="zh-CN" altLang="en-US" sz="2000" b="1" i="0" u="none" strike="noStrike" kern="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31" name="文本框 30">
            <a:extLst>
              <a:ext uri="{FF2B5EF4-FFF2-40B4-BE49-F238E27FC236}">
                <a16:creationId xmlns:a16="http://schemas.microsoft.com/office/drawing/2014/main" id="{B18F92C2-36DE-4EA0-9220-6000CA3EE265}"/>
              </a:ext>
            </a:extLst>
          </p:cNvPr>
          <p:cNvSpPr txBox="1"/>
          <p:nvPr/>
        </p:nvSpPr>
        <p:spPr>
          <a:xfrm>
            <a:off x="1307314" y="1013774"/>
            <a:ext cx="2503245"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77" rtl="0" eaLnBrk="1" fontAlgn="auto" latinLnBrk="0" hangingPunct="0">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0000"/>
                </a:solidFill>
                <a:effectLst/>
                <a:uLnTx/>
                <a:uFillTx/>
                <a:latin typeface="Helvetica"/>
                <a:ea typeface="+mj-ea"/>
                <a:cs typeface="Helvetica"/>
                <a:sym typeface="Helvetica"/>
              </a:rPr>
              <a:t>Global ocean forecast</a:t>
            </a:r>
            <a:endParaRPr kumimoji="0" lang="zh-CN" altLang="en-US" sz="1800" b="1" i="0" u="none" strike="noStrike" kern="1200" cap="none" spc="0" normalizeH="0" baseline="0" noProof="0" dirty="0">
              <a:ln>
                <a:noFill/>
              </a:ln>
              <a:solidFill>
                <a:srgbClr val="000000"/>
              </a:solidFill>
              <a:effectLst/>
              <a:uLnTx/>
              <a:uFillTx/>
              <a:latin typeface="Helvetica"/>
              <a:ea typeface="+mj-ea"/>
              <a:cs typeface="Helvetica"/>
              <a:sym typeface="Helvetica"/>
            </a:endParaRPr>
          </a:p>
        </p:txBody>
      </p:sp>
      <p:pic>
        <p:nvPicPr>
          <p:cNvPr id="14" name="Content Placeholder 4" descr="Diagram&#10;&#10;Description automatically generated">
            <a:extLst>
              <a:ext uri="{FF2B5EF4-FFF2-40B4-BE49-F238E27FC236}">
                <a16:creationId xmlns:a16="http://schemas.microsoft.com/office/drawing/2014/main" id="{AD2F347F-7F14-43CE-A4DA-2D938A2852E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45637" r="1000" b="1231"/>
          <a:stretch/>
        </p:blipFill>
        <p:spPr>
          <a:xfrm>
            <a:off x="0" y="1359415"/>
            <a:ext cx="4895850" cy="2519625"/>
          </a:xfrm>
          <a:prstGeom prst="rect">
            <a:avLst/>
          </a:prstGeom>
        </p:spPr>
      </p:pic>
      <p:grpSp>
        <p:nvGrpSpPr>
          <p:cNvPr id="2" name="组合 1">
            <a:extLst>
              <a:ext uri="{FF2B5EF4-FFF2-40B4-BE49-F238E27FC236}">
                <a16:creationId xmlns:a16="http://schemas.microsoft.com/office/drawing/2014/main" id="{3016963A-4C2E-4D4F-96AE-D1C1EF107E5D}"/>
              </a:ext>
            </a:extLst>
          </p:cNvPr>
          <p:cNvGrpSpPr/>
          <p:nvPr/>
        </p:nvGrpSpPr>
        <p:grpSpPr>
          <a:xfrm>
            <a:off x="5476876" y="1437661"/>
            <a:ext cx="2939949" cy="1758344"/>
            <a:chOff x="5476876" y="1437661"/>
            <a:chExt cx="2939949" cy="1758344"/>
          </a:xfrm>
        </p:grpSpPr>
        <p:pic>
          <p:nvPicPr>
            <p:cNvPr id="16" name="Picture 4" descr="Diagram&#10;&#10;Description automatically generated">
              <a:extLst>
                <a:ext uri="{FF2B5EF4-FFF2-40B4-BE49-F238E27FC236}">
                  <a16:creationId xmlns:a16="http://schemas.microsoft.com/office/drawing/2014/main" id="{B2B2C260-860F-434E-8C3D-2562EDE63B29}"/>
                </a:ext>
              </a:extLst>
            </p:cNvPr>
            <p:cNvPicPr>
              <a:picLocks noChangeAspect="1"/>
            </p:cNvPicPr>
            <p:nvPr/>
          </p:nvPicPr>
          <p:blipFill rotWithShape="1">
            <a:blip r:embed="rId6">
              <a:extLst>
                <a:ext uri="{28A0092B-C50C-407E-A947-70E740481C1C}">
                  <a14:useLocalDpi xmlns:a14="http://schemas.microsoft.com/office/drawing/2010/main" val="0"/>
                </a:ext>
              </a:extLst>
            </a:blip>
            <a:srcRect l="435" t="2965" r="64829" b="69396"/>
            <a:stretch/>
          </p:blipFill>
          <p:spPr>
            <a:xfrm>
              <a:off x="5476876" y="1437661"/>
              <a:ext cx="2927350" cy="1670050"/>
            </a:xfrm>
            <a:prstGeom prst="rect">
              <a:avLst/>
            </a:prstGeom>
          </p:spPr>
        </p:pic>
        <p:pic>
          <p:nvPicPr>
            <p:cNvPr id="17" name="Picture 4" descr="Diagram&#10;&#10;Description automatically generated">
              <a:extLst>
                <a:ext uri="{FF2B5EF4-FFF2-40B4-BE49-F238E27FC236}">
                  <a16:creationId xmlns:a16="http://schemas.microsoft.com/office/drawing/2014/main" id="{CBED6572-5481-4AFD-8384-3C97B912E4D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2813" t="95218" r="17662" b="2329"/>
            <a:stretch/>
          </p:blipFill>
          <p:spPr>
            <a:xfrm>
              <a:off x="5489475" y="3109539"/>
              <a:ext cx="2927350" cy="86466"/>
            </a:xfrm>
            <a:prstGeom prst="rect">
              <a:avLst/>
            </a:prstGeom>
          </p:spPr>
        </p:pic>
      </p:grpSp>
      <p:sp>
        <p:nvSpPr>
          <p:cNvPr id="18" name="文本框 17">
            <a:extLst>
              <a:ext uri="{FF2B5EF4-FFF2-40B4-BE49-F238E27FC236}">
                <a16:creationId xmlns:a16="http://schemas.microsoft.com/office/drawing/2014/main" id="{66B3D9AF-F17E-4497-8B6D-80F8459F62AC}"/>
              </a:ext>
            </a:extLst>
          </p:cNvPr>
          <p:cNvSpPr txBox="1"/>
          <p:nvPr/>
        </p:nvSpPr>
        <p:spPr>
          <a:xfrm>
            <a:off x="5000445" y="1008980"/>
            <a:ext cx="3695880"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77" rtl="0" eaLnBrk="1" fontAlgn="auto" latinLnBrk="0" hangingPunct="0">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0000"/>
                </a:solidFill>
                <a:effectLst/>
                <a:uLnTx/>
                <a:uFillTx/>
                <a:latin typeface="Helvetica"/>
                <a:ea typeface="+mj-ea"/>
                <a:cs typeface="Helvetica"/>
                <a:sym typeface="Helvetica"/>
              </a:rPr>
              <a:t>Global marine heatwave forecast</a:t>
            </a:r>
            <a:endParaRPr kumimoji="0" lang="zh-CN" altLang="en-US" sz="1800" b="1" i="0" u="none" strike="noStrike" kern="1200" cap="none" spc="0" normalizeH="0" baseline="0" noProof="0" dirty="0">
              <a:ln>
                <a:noFill/>
              </a:ln>
              <a:solidFill>
                <a:srgbClr val="000000"/>
              </a:solidFill>
              <a:effectLst/>
              <a:uLnTx/>
              <a:uFillTx/>
              <a:latin typeface="Helvetica"/>
              <a:ea typeface="+mj-ea"/>
              <a:cs typeface="Helvetica"/>
              <a:sym typeface="Helvetica"/>
            </a:endParaRPr>
          </a:p>
        </p:txBody>
      </p:sp>
      <p:sp>
        <p:nvSpPr>
          <p:cNvPr id="19" name="文本框 18">
            <a:extLst>
              <a:ext uri="{FF2B5EF4-FFF2-40B4-BE49-F238E27FC236}">
                <a16:creationId xmlns:a16="http://schemas.microsoft.com/office/drawing/2014/main" id="{85D9079F-9356-4D7E-8EAF-51A2A981FFD0}"/>
              </a:ext>
            </a:extLst>
          </p:cNvPr>
          <p:cNvSpPr txBox="1"/>
          <p:nvPr/>
        </p:nvSpPr>
        <p:spPr>
          <a:xfrm>
            <a:off x="5994307" y="3399288"/>
            <a:ext cx="1708156"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77" rtl="0" eaLnBrk="1" fontAlgn="auto" latinLnBrk="0" hangingPunct="0">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0000"/>
                </a:solidFill>
                <a:effectLst/>
                <a:uLnTx/>
                <a:uFillTx/>
                <a:latin typeface="Helvetica"/>
                <a:ea typeface="+mj-ea"/>
                <a:cs typeface="Helvetica"/>
                <a:sym typeface="Helvetica"/>
              </a:rPr>
              <a:t>ENSO forecast</a:t>
            </a:r>
            <a:endParaRPr kumimoji="0" lang="zh-CN" altLang="en-US" sz="1800" b="1" i="0" u="none" strike="noStrike" kern="1200" cap="none" spc="0" normalizeH="0" baseline="0" noProof="0" dirty="0">
              <a:ln>
                <a:noFill/>
              </a:ln>
              <a:solidFill>
                <a:srgbClr val="000000"/>
              </a:solidFill>
              <a:effectLst/>
              <a:uLnTx/>
              <a:uFillTx/>
              <a:latin typeface="Helvetica"/>
              <a:ea typeface="+mj-ea"/>
              <a:cs typeface="Helvetica"/>
              <a:sym typeface="Helvetica"/>
            </a:endParaRPr>
          </a:p>
        </p:txBody>
      </p:sp>
      <p:pic>
        <p:nvPicPr>
          <p:cNvPr id="3" name="图片 2">
            <a:extLst>
              <a:ext uri="{FF2B5EF4-FFF2-40B4-BE49-F238E27FC236}">
                <a16:creationId xmlns:a16="http://schemas.microsoft.com/office/drawing/2014/main" id="{F6799DA9-6556-EC50-8C13-B92EC4FD5EB3}"/>
              </a:ext>
            </a:extLst>
          </p:cNvPr>
          <p:cNvPicPr>
            <a:picLocks noChangeAspect="1"/>
          </p:cNvPicPr>
          <p:nvPr/>
        </p:nvPicPr>
        <p:blipFill>
          <a:blip r:embed="rId8"/>
          <a:srcRect r="28360" b="69479"/>
          <a:stretch/>
        </p:blipFill>
        <p:spPr>
          <a:xfrm>
            <a:off x="0" y="3955132"/>
            <a:ext cx="4913313" cy="1975329"/>
          </a:xfrm>
          <a:prstGeom prst="rect">
            <a:avLst/>
          </a:prstGeom>
        </p:spPr>
      </p:pic>
      <p:pic>
        <p:nvPicPr>
          <p:cNvPr id="5" name="图片 4">
            <a:extLst>
              <a:ext uri="{FF2B5EF4-FFF2-40B4-BE49-F238E27FC236}">
                <a16:creationId xmlns:a16="http://schemas.microsoft.com/office/drawing/2014/main" id="{940104BC-0DEE-9D63-A8A9-AA76CE44A497}"/>
              </a:ext>
            </a:extLst>
          </p:cNvPr>
          <p:cNvPicPr>
            <a:picLocks noChangeAspect="1"/>
          </p:cNvPicPr>
          <p:nvPr/>
        </p:nvPicPr>
        <p:blipFill>
          <a:blip r:embed="rId8"/>
          <a:srcRect l="5772" t="31022" r="4824" b="61780"/>
          <a:stretch/>
        </p:blipFill>
        <p:spPr>
          <a:xfrm>
            <a:off x="259684" y="5952306"/>
            <a:ext cx="4174919" cy="317176"/>
          </a:xfrm>
          <a:prstGeom prst="rect">
            <a:avLst/>
          </a:prstGeom>
        </p:spPr>
      </p:pic>
      <p:pic>
        <p:nvPicPr>
          <p:cNvPr id="7" name="image7.png">
            <a:extLst>
              <a:ext uri="{FF2B5EF4-FFF2-40B4-BE49-F238E27FC236}">
                <a16:creationId xmlns:a16="http://schemas.microsoft.com/office/drawing/2014/main" id="{46009FE1-FC1D-1F96-A7AE-3CB5132EA5EF}"/>
              </a:ext>
            </a:extLst>
          </p:cNvPr>
          <p:cNvPicPr/>
          <p:nvPr/>
        </p:nvPicPr>
        <p:blipFill>
          <a:blip r:embed="rId9"/>
          <a:srcRect l="67156" t="2026" r="-1512" b="60192"/>
          <a:stretch>
            <a:fillRect/>
          </a:stretch>
        </p:blipFill>
        <p:spPr>
          <a:xfrm>
            <a:off x="5110912" y="3710227"/>
            <a:ext cx="3971495" cy="2487979"/>
          </a:xfrm>
          <a:prstGeom prst="rect">
            <a:avLst/>
          </a:prstGeom>
          <a:ln/>
        </p:spPr>
      </p:pic>
      <p:sp>
        <p:nvSpPr>
          <p:cNvPr id="6" name="文本框 5">
            <a:extLst>
              <a:ext uri="{FF2B5EF4-FFF2-40B4-BE49-F238E27FC236}">
                <a16:creationId xmlns:a16="http://schemas.microsoft.com/office/drawing/2014/main" id="{E86069D8-499A-8F1F-1B73-D6436F592F9C}"/>
              </a:ext>
            </a:extLst>
          </p:cNvPr>
          <p:cNvSpPr txBox="1"/>
          <p:nvPr>
            <p:custDataLst>
              <p:tags r:id="rId2"/>
            </p:custDataLst>
          </p:nvPr>
        </p:nvSpPr>
        <p:spPr>
          <a:xfrm>
            <a:off x="-25400" y="6290157"/>
            <a:ext cx="883775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600" b="0" i="0" u="none" strike="noStrike" kern="1200" cap="none" spc="0" normalizeH="0" baseline="0" noProof="0" dirty="0">
                <a:ln>
                  <a:noFill/>
                </a:ln>
                <a:solidFill>
                  <a:srgbClr val="FFFFFF"/>
                </a:solidFill>
                <a:effectLst/>
                <a:uLnTx/>
                <a:uFillTx/>
                <a:latin typeface="Times" panose="02020603050405020304" pitchFamily="18" charset="0"/>
                <a:cs typeface="Times" panose="02020603050405020304" pitchFamily="18" charset="0"/>
              </a:rPr>
              <a:t>Z Guo, P Lyu, F Ling*, L Bai</a:t>
            </a:r>
            <a:r>
              <a:rPr kumimoji="0" lang="en-US" altLang="zh-CN" sz="1600" b="0" i="0" u="none" strike="noStrike" kern="1200" cap="none" spc="0" normalizeH="0" baseline="30000" noProof="0" dirty="0">
                <a:ln>
                  <a:noFill/>
                </a:ln>
                <a:solidFill>
                  <a:srgbClr val="FFFFFF"/>
                </a:solidFill>
                <a:effectLst/>
                <a:uLnTx/>
                <a:uFillTx/>
                <a:latin typeface="Times" panose="02020603050405020304" pitchFamily="18" charset="0"/>
                <a:ea typeface="Calibri"/>
                <a:cs typeface="Times" panose="02020603050405020304" pitchFamily="18" charset="0"/>
              </a:rPr>
              <a:t>*</a:t>
            </a:r>
            <a:r>
              <a:rPr kumimoji="0" lang="zh-CN" altLang="zh-CN" sz="1600" b="0" i="0" u="none" strike="noStrike" kern="1200" cap="none" spc="0" normalizeH="0" baseline="0" noProof="0" dirty="0">
                <a:ln>
                  <a:noFill/>
                </a:ln>
                <a:solidFill>
                  <a:srgbClr val="FFFFFF"/>
                </a:solidFill>
                <a:effectLst/>
                <a:uLnTx/>
                <a:uFillTx/>
                <a:latin typeface="Times" panose="02020603050405020304" pitchFamily="18" charset="0"/>
                <a:cs typeface="Times" panose="02020603050405020304" pitchFamily="18" charset="0"/>
              </a:rPr>
              <a:t>, J-J Luo*, N Boers, T Yamagata, T Izumo, S Cravatte, A Capotondi, W Ouyang</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a:t>
            </a:r>
            <a:r>
              <a:rPr kumimoji="0" lang="zh-CN" altLang="en-US" sz="16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 </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2025,</a:t>
            </a:r>
            <a:r>
              <a:rPr kumimoji="0" lang="zh-CN" altLang="en-US" sz="16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 </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Science Advances, DOI: 10.1126/sciadv.adu2488. </a:t>
            </a:r>
          </a:p>
        </p:txBody>
      </p:sp>
    </p:spTree>
    <p:extLst>
      <p:ext uri="{BB962C8B-B14F-4D97-AF65-F5344CB8AC3E}">
        <p14:creationId xmlns:p14="http://schemas.microsoft.com/office/powerpoint/2010/main" val="248608501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81DCF-80E6-3BDF-2A0C-1E9E7C350E40}"/>
            </a:ext>
          </a:extLst>
        </p:cNvPr>
        <p:cNvGrpSpPr/>
        <p:nvPr/>
      </p:nvGrpSpPr>
      <p:grpSpPr>
        <a:xfrm>
          <a:off x="0" y="0"/>
          <a:ext cx="0" cy="0"/>
          <a:chOff x="0" y="0"/>
          <a:chExt cx="0" cy="0"/>
        </a:xfrm>
      </p:grpSpPr>
      <p:sp>
        <p:nvSpPr>
          <p:cNvPr id="25" name="Text Box 7">
            <a:extLst>
              <a:ext uri="{FF2B5EF4-FFF2-40B4-BE49-F238E27FC236}">
                <a16:creationId xmlns:a16="http://schemas.microsoft.com/office/drawing/2014/main" id="{79E00D14-C676-CA2A-47AF-F6C97E256A8E}"/>
              </a:ext>
            </a:extLst>
          </p:cNvPr>
          <p:cNvSpPr txBox="1">
            <a:spLocks noChangeArrowheads="1"/>
          </p:cNvSpPr>
          <p:nvPr/>
        </p:nvSpPr>
        <p:spPr bwMode="auto">
          <a:xfrm>
            <a:off x="-338146" y="253140"/>
            <a:ext cx="8560639" cy="320040"/>
          </a:xfrm>
          <a:prstGeom prst="rect">
            <a:avLst/>
          </a:prstGeom>
          <a:noFill/>
          <a:ln w="9525">
            <a:noFill/>
            <a:miter lim="800000"/>
          </a:ln>
        </p:spPr>
        <p:txBody>
          <a:bodyPr wrap="square">
            <a:noAutofit/>
          </a:bodyPr>
          <a:lstStyle/>
          <a:p>
            <a:pPr marL="0" marR="0" lvl="0" indent="0" algn="ctr" defTabSz="685800" rtl="0" eaLnBrk="1" fontAlgn="auto" latinLnBrk="0" hangingPunct="1">
              <a:lnSpc>
                <a:spcPct val="100000"/>
              </a:lnSpc>
              <a:spcBef>
                <a:spcPts val="0"/>
              </a:spcBef>
              <a:spcAft>
                <a:spcPts val="0"/>
              </a:spcAft>
              <a:buClr>
                <a:srgbClr val="E72427"/>
              </a:buClr>
              <a:buSzPct val="50000"/>
              <a:buFontTx/>
              <a:buNone/>
              <a:tabLst/>
              <a:defRPr/>
            </a:pPr>
            <a:r>
              <a:rPr kumimoji="0" lang="en-US" altLang="zh-CN" sz="195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EarthLink:</a:t>
            </a:r>
            <a:r>
              <a:rPr kumimoji="0" lang="zh-CN" altLang="en-US" sz="195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195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 self-evolving AI agent for climate science </a:t>
            </a:r>
            <a:r>
              <a:rPr kumimoji="0" lang="en-US" altLang="zh-CN" sz="1950" b="1" i="0" u="none" strike="noStrike" kern="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https://earthlink.intern-ai.org.cn/</a:t>
            </a:r>
            <a:endParaRPr kumimoji="0" lang="zh-CN" altLang="en-US" sz="1500" b="1" i="0" u="none" strike="noStrike" kern="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27" name="文本框 26">
            <a:extLst>
              <a:ext uri="{FF2B5EF4-FFF2-40B4-BE49-F238E27FC236}">
                <a16:creationId xmlns:a16="http://schemas.microsoft.com/office/drawing/2014/main" id="{071A480D-1032-B531-265C-886B87363898}"/>
              </a:ext>
            </a:extLst>
          </p:cNvPr>
          <p:cNvSpPr txBox="1"/>
          <p:nvPr>
            <p:custDataLst>
              <p:tags r:id="rId1"/>
            </p:custDataLst>
          </p:nvPr>
        </p:nvSpPr>
        <p:spPr>
          <a:xfrm>
            <a:off x="-58038" y="6341369"/>
            <a:ext cx="8787479" cy="50783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zh-CN"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Z Guo,</a:t>
            </a:r>
            <a:r>
              <a:rPr kumimoji="0" lang="en-US" altLang="zh-CN" sz="12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 </a:t>
            </a:r>
            <a:r>
              <a:rPr kumimoji="0" lang="en-US" altLang="zh-CN" sz="135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J Wang, X Yue, W Wei, Z Jiang, W Xu, B Fei, W Zhang, X Gu, Li Cheng, J-J Luo, C Li, Y  Wang, T Chen, W Ouyang, F Ling, L Bai</a:t>
            </a:r>
            <a:r>
              <a:rPr kumimoji="0" lang="en-US" altLang="zh-CN" sz="1200" b="0" i="0" u="none" strike="noStrike" kern="1200" cap="none" spc="0" normalizeH="0" baseline="0" noProof="0" dirty="0">
                <a:ln>
                  <a:noFill/>
                </a:ln>
                <a:solidFill>
                  <a:srgbClr val="FFFFFF"/>
                </a:solidFill>
                <a:effectLst/>
                <a:uLnTx/>
                <a:uFillTx/>
                <a:latin typeface="Times New Roman" panose="02020603050405020304" pitchFamily="18" charset="0"/>
                <a:ea typeface="Calibri"/>
                <a:cs typeface="Times New Roman" panose="02020603050405020304" pitchFamily="18" charset="0"/>
              </a:rPr>
              <a:t>,</a:t>
            </a:r>
            <a:r>
              <a:rPr kumimoji="0" lang="zh-CN" altLang="zh-CN"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 </a:t>
            </a:r>
            <a:r>
              <a:rPr kumimoji="0" lang="en-US" altLang="zh-CN" sz="1200" b="0" i="0" u="none" strike="noStrike" kern="1200" cap="none" spc="0" normalizeH="0" baseline="0" noProof="0" dirty="0">
                <a:ln>
                  <a:noFill/>
                </a:ln>
                <a:solidFill>
                  <a:srgbClr val="FFFFFF"/>
                </a:solidFill>
                <a:effectLst/>
                <a:uLnTx/>
                <a:uFillTx/>
                <a:latin typeface="Times New Roman" panose="02020603050405020304" pitchFamily="18" charset="0"/>
                <a:ea typeface="Calibri" panose="020F0502020204030204"/>
                <a:cs typeface="Times New Roman" panose="02020603050405020304" pitchFamily="18" charset="0"/>
              </a:rPr>
              <a:t>2025, https://doi.org/10.48550/arXiv.2507.17311</a:t>
            </a:r>
          </a:p>
        </p:txBody>
      </p:sp>
      <p:pic>
        <p:nvPicPr>
          <p:cNvPr id="20" name="图片 19">
            <a:extLst>
              <a:ext uri="{FF2B5EF4-FFF2-40B4-BE49-F238E27FC236}">
                <a16:creationId xmlns:a16="http://schemas.microsoft.com/office/drawing/2014/main" id="{C5D7ACE1-53BB-F791-7736-52ECD621D6F8}"/>
              </a:ext>
            </a:extLst>
          </p:cNvPr>
          <p:cNvPicPr>
            <a:picLocks noChangeAspect="1"/>
          </p:cNvPicPr>
          <p:nvPr/>
        </p:nvPicPr>
        <p:blipFill>
          <a:blip r:embed="rId4"/>
          <a:srcRect l="31629" t="7228" r="16067" b="27018"/>
          <a:stretch>
            <a:fillRect/>
          </a:stretch>
        </p:blipFill>
        <p:spPr>
          <a:xfrm>
            <a:off x="43313" y="1990625"/>
            <a:ext cx="4035392" cy="3382077"/>
          </a:xfrm>
          <a:prstGeom prst="rect">
            <a:avLst/>
          </a:prstGeom>
        </p:spPr>
      </p:pic>
      <p:pic>
        <p:nvPicPr>
          <p:cNvPr id="22" name="图片 21">
            <a:extLst>
              <a:ext uri="{FF2B5EF4-FFF2-40B4-BE49-F238E27FC236}">
                <a16:creationId xmlns:a16="http://schemas.microsoft.com/office/drawing/2014/main" id="{ABD37F2D-456E-6AF3-8467-D471451C9ED2}"/>
              </a:ext>
            </a:extLst>
          </p:cNvPr>
          <p:cNvPicPr>
            <a:picLocks noChangeAspect="1"/>
          </p:cNvPicPr>
          <p:nvPr/>
        </p:nvPicPr>
        <p:blipFill>
          <a:blip r:embed="rId5"/>
          <a:srcRect l="31301" t="20421" r="20429" b="12491"/>
          <a:stretch>
            <a:fillRect/>
          </a:stretch>
        </p:blipFill>
        <p:spPr>
          <a:xfrm>
            <a:off x="4186682" y="1634550"/>
            <a:ext cx="4709364" cy="4363536"/>
          </a:xfrm>
          <a:prstGeom prst="rect">
            <a:avLst/>
          </a:prstGeom>
        </p:spPr>
      </p:pic>
      <p:pic>
        <p:nvPicPr>
          <p:cNvPr id="24" name="图片 23">
            <a:extLst>
              <a:ext uri="{FF2B5EF4-FFF2-40B4-BE49-F238E27FC236}">
                <a16:creationId xmlns:a16="http://schemas.microsoft.com/office/drawing/2014/main" id="{36283C57-6046-8D85-7857-C0BF51C853ED}"/>
              </a:ext>
            </a:extLst>
          </p:cNvPr>
          <p:cNvPicPr>
            <a:picLocks noChangeAspect="1"/>
          </p:cNvPicPr>
          <p:nvPr/>
        </p:nvPicPr>
        <p:blipFill>
          <a:blip r:embed="rId6"/>
          <a:srcRect l="10417" t="20701" r="10967" b="29732"/>
          <a:stretch>
            <a:fillRect/>
          </a:stretch>
        </p:blipFill>
        <p:spPr>
          <a:xfrm>
            <a:off x="4078705" y="912110"/>
            <a:ext cx="4921018" cy="2549518"/>
          </a:xfrm>
          <a:prstGeom prst="rect">
            <a:avLst/>
          </a:prstGeom>
        </p:spPr>
      </p:pic>
      <p:pic>
        <p:nvPicPr>
          <p:cNvPr id="28" name="图片 27">
            <a:extLst>
              <a:ext uri="{FF2B5EF4-FFF2-40B4-BE49-F238E27FC236}">
                <a16:creationId xmlns:a16="http://schemas.microsoft.com/office/drawing/2014/main" id="{1232E3BA-45EF-E9CD-F2B3-0A86A4AC312D}"/>
              </a:ext>
            </a:extLst>
          </p:cNvPr>
          <p:cNvPicPr>
            <a:picLocks noChangeAspect="1"/>
          </p:cNvPicPr>
          <p:nvPr/>
        </p:nvPicPr>
        <p:blipFill>
          <a:blip r:embed="rId7"/>
          <a:srcRect l="10417" t="20702" r="10124" b="29730"/>
          <a:stretch>
            <a:fillRect/>
          </a:stretch>
        </p:blipFill>
        <p:spPr>
          <a:xfrm>
            <a:off x="4221401" y="3452921"/>
            <a:ext cx="4808513" cy="2549518"/>
          </a:xfrm>
          <a:prstGeom prst="rect">
            <a:avLst/>
          </a:prstGeom>
        </p:spPr>
      </p:pic>
    </p:spTree>
    <p:extLst>
      <p:ext uri="{BB962C8B-B14F-4D97-AF65-F5344CB8AC3E}">
        <p14:creationId xmlns:p14="http://schemas.microsoft.com/office/powerpoint/2010/main" val="12937312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7674" y="128521"/>
            <a:ext cx="7224725" cy="707886"/>
          </a:xfrm>
          <a:prstGeom prst="rect">
            <a:avLst/>
          </a:prstGeom>
          <a:noFill/>
        </p:spPr>
        <p:txBody>
          <a:bodyPr wrap="square" rtlCol="0">
            <a:spAutoFit/>
          </a:bodyPr>
          <a:lstStyle/>
          <a:p>
            <a:pPr algn="ctr" defTabSz="685800"/>
            <a:r>
              <a:rPr lang="en-US" altLang="zh-CN" sz="2000" b="1" dirty="0" err="1">
                <a:solidFill>
                  <a:srgbClr val="4874CB">
                    <a:lumMod val="75000"/>
                  </a:srgbClr>
                </a:solidFill>
                <a:latin typeface="PingFang SC Semibold" panose="020B0400000000000000" charset="-122"/>
                <a:ea typeface="PingFang SC Semibold" panose="020B0400000000000000" charset="-122"/>
                <a:cs typeface="PingFang SC Semibold" panose="020B0400000000000000" charset="-122"/>
              </a:rPr>
              <a:t>TianJi</a:t>
            </a:r>
            <a:r>
              <a:rPr lang="en-US" altLang="zh-CN" sz="2000" b="1" dirty="0">
                <a:solidFill>
                  <a:srgbClr val="4874CB">
                    <a:lumMod val="75000"/>
                  </a:srgbClr>
                </a:solidFill>
                <a:latin typeface="PingFang SC Semibold" panose="020B0400000000000000" charset="-122"/>
                <a:ea typeface="PingFang SC Semibold" panose="020B0400000000000000" charset="-122"/>
                <a:cs typeface="PingFang SC Semibold" panose="020B0400000000000000" charset="-122"/>
              </a:rPr>
              <a:t>: The "AI Meteorologist" Autonomously Driving Complex Numerical Models</a:t>
            </a:r>
          </a:p>
        </p:txBody>
      </p:sp>
      <p:sp>
        <p:nvSpPr>
          <p:cNvPr id="6" name="文本框 5"/>
          <p:cNvSpPr txBox="1"/>
          <p:nvPr/>
        </p:nvSpPr>
        <p:spPr>
          <a:xfrm>
            <a:off x="168994" y="866000"/>
            <a:ext cx="6431280" cy="1569660"/>
          </a:xfrm>
          <a:prstGeom prst="rect">
            <a:avLst/>
          </a:prstGeom>
          <a:noFill/>
        </p:spPr>
        <p:txBody>
          <a:bodyPr wrap="square" rtlCol="0">
            <a:spAutoFit/>
          </a:bodyPr>
          <a:lstStyle/>
          <a:p>
            <a:pPr algn="just" defTabSz="685800"/>
            <a:r>
              <a:rPr lang="en-US" altLang="zh-CN" sz="1600" b="1" dirty="0">
                <a:solidFill>
                  <a:prstClr val="black"/>
                </a:solidFill>
                <a:latin typeface="PingFang SC Semibold" panose="020B0400000000000000" charset="-122"/>
                <a:ea typeface="PingFang SC Semibold" panose="020B0400000000000000" charset="-122"/>
                <a:cs typeface="PingFang SC Semibold" panose="020B0400000000000000" charset="-122"/>
              </a:rPr>
              <a:t>Powered by a large model-driven </a:t>
            </a:r>
            <a:r>
              <a:rPr lang="en-US" altLang="zh-CN" sz="1600" b="1" dirty="0">
                <a:solidFill>
                  <a:srgbClr val="0070C0"/>
                </a:solidFill>
                <a:latin typeface="PingFang SC Semibold" panose="020B0400000000000000" charset="-122"/>
                <a:ea typeface="PingFang SC Semibold" panose="020B0400000000000000" charset="-122"/>
                <a:cs typeface="PingFang SC Semibold" panose="020B0400000000000000" charset="-122"/>
              </a:rPr>
              <a:t>multi-agent architecture</a:t>
            </a:r>
            <a:r>
              <a:rPr lang="en-US" altLang="zh-CN" sz="1600" b="1" dirty="0">
                <a:solidFill>
                  <a:prstClr val="black"/>
                </a:solidFill>
                <a:latin typeface="PingFang SC Semibold" panose="020B0400000000000000" charset="-122"/>
                <a:ea typeface="PingFang SC Semibold" panose="020B0400000000000000" charset="-122"/>
                <a:cs typeface="PingFang SC Semibold" panose="020B0400000000000000" charset="-122"/>
              </a:rPr>
              <a:t>, "</a:t>
            </a:r>
            <a:r>
              <a:rPr lang="en-US" altLang="zh-CN" sz="1600" b="1" dirty="0" err="1">
                <a:solidFill>
                  <a:prstClr val="black"/>
                </a:solidFill>
                <a:latin typeface="PingFang SC Semibold" panose="020B0400000000000000" charset="-122"/>
                <a:ea typeface="PingFang SC Semibold" panose="020B0400000000000000" charset="-122"/>
                <a:cs typeface="PingFang SC Semibold" panose="020B0400000000000000" charset="-122"/>
              </a:rPr>
              <a:t>TianJi</a:t>
            </a:r>
            <a:r>
              <a:rPr lang="en-US" altLang="zh-CN" sz="1600" b="1" dirty="0">
                <a:solidFill>
                  <a:prstClr val="black"/>
                </a:solidFill>
                <a:latin typeface="PingFang SC Semibold" panose="020B0400000000000000" charset="-122"/>
                <a:ea typeface="PingFang SC Semibold" panose="020B0400000000000000" charset="-122"/>
                <a:cs typeface="PingFang SC Semibold" panose="020B0400000000000000" charset="-122"/>
              </a:rPr>
              <a:t>" achieves a fully autonomous meteorological research workflow—from </a:t>
            </a:r>
            <a:r>
              <a:rPr lang="en-US" altLang="zh-CN" sz="1600" b="1" dirty="0">
                <a:solidFill>
                  <a:srgbClr val="0070C0"/>
                </a:solidFill>
                <a:latin typeface="PingFang SC Semibold" panose="020B0400000000000000" charset="-122"/>
                <a:ea typeface="PingFang SC Semibold" panose="020B0400000000000000" charset="-122"/>
                <a:cs typeface="PingFang SC Semibold" panose="020B0400000000000000" charset="-122"/>
              </a:rPr>
              <a:t>scientific hypothesis generation</a:t>
            </a:r>
            <a:r>
              <a:rPr lang="en-US" altLang="zh-CN" sz="1600" b="1" dirty="0">
                <a:solidFill>
                  <a:prstClr val="black"/>
                </a:solidFill>
                <a:latin typeface="PingFang SC Semibold" panose="020B0400000000000000" charset="-122"/>
                <a:ea typeface="PingFang SC Semibold" panose="020B0400000000000000" charset="-122"/>
                <a:cs typeface="PingFang SC Semibold" panose="020B0400000000000000" charset="-122"/>
              </a:rPr>
              <a:t> to </a:t>
            </a:r>
            <a:r>
              <a:rPr lang="en-US" altLang="zh-CN" sz="1600" b="1" dirty="0">
                <a:solidFill>
                  <a:srgbClr val="EE822F">
                    <a:lumMod val="75000"/>
                  </a:srgbClr>
                </a:solidFill>
                <a:latin typeface="PingFang SC Semibold" panose="020B0400000000000000" charset="-122"/>
                <a:ea typeface="PingFang SC Semibold" panose="020B0400000000000000" charset="-122"/>
                <a:cs typeface="PingFang SC Semibold" panose="020B0400000000000000" charset="-122"/>
              </a:rPr>
              <a:t>numerical simulation (WRF)</a:t>
            </a:r>
            <a:r>
              <a:rPr lang="en-US" altLang="zh-CN" sz="1600" b="1" dirty="0">
                <a:solidFill>
                  <a:prstClr val="black"/>
                </a:solidFill>
                <a:latin typeface="PingFang SC Semibold" panose="020B0400000000000000" charset="-122"/>
                <a:ea typeface="PingFang SC Semibold" panose="020B0400000000000000" charset="-122"/>
                <a:cs typeface="PingFang SC Semibold" panose="020B0400000000000000" charset="-122"/>
              </a:rPr>
              <a:t> verification. This elevates AI from "black-box prediction" to "interpretable scientific collaboration."</a:t>
            </a:r>
          </a:p>
        </p:txBody>
      </p:sp>
      <p:pic>
        <p:nvPicPr>
          <p:cNvPr id="11" name="图片 10"/>
          <p:cNvPicPr/>
          <p:nvPr/>
        </p:nvPicPr>
        <p:blipFill>
          <a:blip r:embed="rId4"/>
          <a:srcRect t="6943"/>
          <a:stretch>
            <a:fillRect/>
          </a:stretch>
        </p:blipFill>
        <p:spPr>
          <a:xfrm>
            <a:off x="168994" y="2465253"/>
            <a:ext cx="6198118" cy="3750263"/>
          </a:xfrm>
          <a:prstGeom prst="rect">
            <a:avLst/>
          </a:prstGeom>
        </p:spPr>
      </p:pic>
      <p:pic>
        <p:nvPicPr>
          <p:cNvPr id="13" name="图片 12"/>
          <p:cNvPicPr/>
          <p:nvPr/>
        </p:nvPicPr>
        <p:blipFill>
          <a:blip r:embed="rId5"/>
          <a:stretch>
            <a:fillRect/>
          </a:stretch>
        </p:blipFill>
        <p:spPr>
          <a:xfrm>
            <a:off x="6639877" y="1645920"/>
            <a:ext cx="2436745" cy="4183835"/>
          </a:xfrm>
          <a:prstGeom prst="rect">
            <a:avLst/>
          </a:prstGeom>
        </p:spPr>
      </p:pic>
      <p:sp>
        <p:nvSpPr>
          <p:cNvPr id="16" name="文本框 15"/>
          <p:cNvSpPr txBox="1"/>
          <p:nvPr/>
        </p:nvSpPr>
        <p:spPr>
          <a:xfrm>
            <a:off x="6427944" y="5969295"/>
            <a:ext cx="3048001" cy="584775"/>
          </a:xfrm>
          <a:prstGeom prst="rect">
            <a:avLst/>
          </a:prstGeom>
        </p:spPr>
        <p:txBody>
          <a:bodyPr wrap="square">
            <a:spAutoFit/>
          </a:bodyPr>
          <a:lstStyle/>
          <a:p>
            <a:pPr algn="ctr" defTabSz="685800"/>
            <a:r>
              <a:rPr lang="en-US" altLang="zh-CN" sz="1600" dirty="0">
                <a:solidFill>
                  <a:prstClr val="black"/>
                </a:solidFill>
                <a:latin typeface="Times New Roman" panose="02020603050405020304" pitchFamily="18" charset="0"/>
                <a:ea typeface="PingFang SC Semibold" panose="020B0400000000000000" charset="-122"/>
                <a:cs typeface="Times New Roman" panose="02020603050405020304" pitchFamily="18" charset="0"/>
              </a:rPr>
              <a:t>Seminar-Style Academic Hypothesis Generation</a:t>
            </a:r>
          </a:p>
        </p:txBody>
      </p:sp>
      <p:sp>
        <p:nvSpPr>
          <p:cNvPr id="17" name="文本框 16"/>
          <p:cNvSpPr txBox="1"/>
          <p:nvPr/>
        </p:nvSpPr>
        <p:spPr>
          <a:xfrm>
            <a:off x="1352563" y="6215516"/>
            <a:ext cx="3048000" cy="338554"/>
          </a:xfrm>
          <a:prstGeom prst="rect">
            <a:avLst/>
          </a:prstGeom>
          <a:noFill/>
        </p:spPr>
        <p:txBody>
          <a:bodyPr wrap="square" rtlCol="0">
            <a:spAutoFit/>
          </a:bodyPr>
          <a:lstStyle/>
          <a:p>
            <a:pPr defTabSz="685800"/>
            <a:r>
              <a:rPr lang="en-US" altLang="zh-CN" sz="1600" dirty="0">
                <a:solidFill>
                  <a:prstClr val="black"/>
                </a:solidFill>
                <a:latin typeface="苹方-简"/>
              </a:rPr>
              <a:t>System Architecture Diagram</a:t>
            </a:r>
          </a:p>
        </p:txBody>
      </p:sp>
      <p:sp>
        <p:nvSpPr>
          <p:cNvPr id="18" name="文本框 17"/>
          <p:cNvSpPr txBox="1"/>
          <p:nvPr/>
        </p:nvSpPr>
        <p:spPr>
          <a:xfrm>
            <a:off x="6600274" y="6512310"/>
            <a:ext cx="2443765" cy="253916"/>
          </a:xfrm>
          <a:prstGeom prst="rect">
            <a:avLst/>
          </a:prstGeom>
          <a:noFill/>
        </p:spPr>
        <p:txBody>
          <a:bodyPr wrap="square" rtlCol="0">
            <a:spAutoFit/>
          </a:bodyPr>
          <a:lstStyle/>
          <a:p>
            <a:pPr defTabSz="685800"/>
            <a:r>
              <a:rPr lang="en-US" altLang="zh-CN" sz="1050" b="1" dirty="0">
                <a:solidFill>
                  <a:prstClr val="black"/>
                </a:solidFill>
                <a:latin typeface="PingFang SC Semibold" panose="020B0400000000000000" charset="-122"/>
                <a:ea typeface="PingFang SC Semibold" panose="020B0400000000000000" charset="-122"/>
              </a:rPr>
              <a:t>https://arxiv.org/abs/2603.27738</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3394" y="192505"/>
            <a:ext cx="8099659" cy="707886"/>
          </a:xfrm>
          <a:prstGeom prst="rect">
            <a:avLst/>
          </a:prstGeom>
          <a:noFill/>
        </p:spPr>
        <p:txBody>
          <a:bodyPr wrap="square" rtlCol="0">
            <a:spAutoFit/>
          </a:bodyPr>
          <a:lstStyle/>
          <a:p>
            <a:pPr algn="ctr" defTabSz="685800"/>
            <a:r>
              <a:rPr lang="en-US" altLang="zh-CN" sz="2000" b="1" dirty="0" err="1">
                <a:solidFill>
                  <a:srgbClr val="4874CB">
                    <a:lumMod val="75000"/>
                  </a:srgbClr>
                </a:solidFill>
                <a:latin typeface="PingFang SC Semibold" panose="020B0400000000000000" charset="-122"/>
                <a:ea typeface="PingFang SC Semibold" panose="020B0400000000000000" charset="-122"/>
                <a:cs typeface="PingFang SC Semibold" panose="020B0400000000000000" charset="-122"/>
              </a:rPr>
              <a:t>TianJi-AirChem</a:t>
            </a:r>
            <a:r>
              <a:rPr lang="en-US" altLang="zh-CN" sz="2000" b="1" dirty="0">
                <a:solidFill>
                  <a:srgbClr val="4874CB">
                    <a:lumMod val="75000"/>
                  </a:srgbClr>
                </a:solidFill>
                <a:latin typeface="PingFang SC Semibold" panose="020B0400000000000000" charset="-122"/>
                <a:ea typeface="PingFang SC Semibold" panose="020B0400000000000000" charset="-122"/>
                <a:cs typeface="PingFang SC Semibold" panose="020B0400000000000000" charset="-122"/>
              </a:rPr>
              <a:t>: The Autonomous "AI Scientist" for </a:t>
            </a:r>
            <a:r>
              <a:rPr lang="en-US" altLang="zh-CN" sz="2000" b="1" dirty="0">
                <a:solidFill>
                  <a:srgbClr val="EE822F">
                    <a:lumMod val="75000"/>
                  </a:srgbClr>
                </a:solidFill>
                <a:latin typeface="PingFang SC Semibold" panose="020B0400000000000000" charset="-122"/>
                <a:ea typeface="PingFang SC Semibold" panose="020B0400000000000000" charset="-122"/>
                <a:cs typeface="PingFang SC Semibold" panose="020B0400000000000000" charset="-122"/>
              </a:rPr>
              <a:t>Atmospheric Environmental Science</a:t>
            </a:r>
            <a:r>
              <a:rPr lang="en-US" altLang="zh-CN" sz="2000" b="1" dirty="0">
                <a:solidFill>
                  <a:srgbClr val="4874CB">
                    <a:lumMod val="75000"/>
                  </a:srgbClr>
                </a:solidFill>
                <a:latin typeface="PingFang SC Semibold" panose="020B0400000000000000" charset="-122"/>
                <a:ea typeface="PingFang SC Semibold" panose="020B0400000000000000" charset="-122"/>
                <a:cs typeface="PingFang SC Semibold" panose="020B0400000000000000" charset="-122"/>
              </a:rPr>
              <a:t> Research</a:t>
            </a:r>
          </a:p>
        </p:txBody>
      </p:sp>
      <p:sp>
        <p:nvSpPr>
          <p:cNvPr id="6" name="文本框 5"/>
          <p:cNvSpPr txBox="1"/>
          <p:nvPr/>
        </p:nvSpPr>
        <p:spPr>
          <a:xfrm>
            <a:off x="128237" y="1101316"/>
            <a:ext cx="8982075" cy="954107"/>
          </a:xfrm>
          <a:prstGeom prst="rect">
            <a:avLst/>
          </a:prstGeom>
          <a:noFill/>
        </p:spPr>
        <p:txBody>
          <a:bodyPr wrap="square" rtlCol="0">
            <a:spAutoFit/>
          </a:bodyPr>
          <a:lstStyle/>
          <a:p>
            <a:pPr algn="just" defTabSz="685800"/>
            <a:r>
              <a:rPr lang="en-US" altLang="zh-CN" sz="1400" b="1" dirty="0" err="1">
                <a:solidFill>
                  <a:prstClr val="black"/>
                </a:solidFill>
                <a:latin typeface="PingFang SC Semibold" panose="020B0400000000000000" charset="-122"/>
                <a:ea typeface="PingFang SC Semibold" panose="020B0400000000000000" charset="-122"/>
                <a:cs typeface="PingFang SC Semibold" panose="020B0400000000000000" charset="-122"/>
              </a:rPr>
              <a:t>TianJi-AirChem</a:t>
            </a:r>
            <a:r>
              <a:rPr lang="en-US" altLang="zh-CN" sz="1400" b="1" dirty="0">
                <a:solidFill>
                  <a:prstClr val="black"/>
                </a:solidFill>
                <a:latin typeface="PingFang SC Semibold" panose="020B0400000000000000" charset="-122"/>
                <a:ea typeface="PingFang SC Semibold" panose="020B0400000000000000" charset="-122"/>
                <a:cs typeface="PingFang SC Semibold" panose="020B0400000000000000" charset="-122"/>
              </a:rPr>
              <a:t> assists atmospheric environmental science research through an automated workflow driven by a </a:t>
            </a:r>
            <a:r>
              <a:rPr lang="en-US" altLang="zh-CN" sz="1400" b="1" dirty="0">
                <a:solidFill>
                  <a:srgbClr val="4874CB">
                    <a:lumMod val="75000"/>
                  </a:srgbClr>
                </a:solidFill>
                <a:latin typeface="PingFang SC Semibold" panose="020B0400000000000000" charset="-122"/>
                <a:ea typeface="PingFang SC Semibold" panose="020B0400000000000000" charset="-122"/>
                <a:cs typeface="PingFang SC Semibold" panose="020B0400000000000000" charset="-122"/>
              </a:rPr>
              <a:t>multi-agent system</a:t>
            </a:r>
            <a:r>
              <a:rPr lang="en-US" altLang="zh-CN" sz="1400" b="1" dirty="0">
                <a:solidFill>
                  <a:prstClr val="black"/>
                </a:solidFill>
                <a:latin typeface="PingFang SC Semibold" panose="020B0400000000000000" charset="-122"/>
                <a:ea typeface="PingFang SC Semibold" panose="020B0400000000000000" charset="-122"/>
                <a:cs typeface="PingFang SC Semibold" panose="020B0400000000000000" charset="-122"/>
              </a:rPr>
              <a:t>. Utilizing a collaborative architecture centered around a Planner, the system integrates the entire research lifecycle: literature review, scientific hypothesis construction, </a:t>
            </a:r>
            <a:r>
              <a:rPr lang="en-US" altLang="zh-CN" sz="1400" b="1" dirty="0">
                <a:solidFill>
                  <a:srgbClr val="EE822F">
                    <a:lumMod val="75000"/>
                  </a:srgbClr>
                </a:solidFill>
                <a:latin typeface="PingFang SC Semibold" panose="020B0400000000000000" charset="-122"/>
                <a:ea typeface="PingFang SC Semibold" panose="020B0400000000000000" charset="-122"/>
                <a:cs typeface="PingFang SC Semibold" panose="020B0400000000000000" charset="-122"/>
              </a:rPr>
              <a:t>WRF-Chem model simulation</a:t>
            </a:r>
            <a:r>
              <a:rPr lang="en-US" altLang="zh-CN" sz="1400" b="1" dirty="0">
                <a:solidFill>
                  <a:prstClr val="black"/>
                </a:solidFill>
                <a:latin typeface="PingFang SC Semibold" panose="020B0400000000000000" charset="-122"/>
                <a:ea typeface="PingFang SC Semibold" panose="020B0400000000000000" charset="-122"/>
                <a:cs typeface="PingFang SC Semibold" panose="020B0400000000000000" charset="-122"/>
              </a:rPr>
              <a:t>, evidence analysis, and research report generation.</a:t>
            </a:r>
          </a:p>
        </p:txBody>
      </p:sp>
      <p:pic>
        <p:nvPicPr>
          <p:cNvPr id="5" name="图片 4"/>
          <p:cNvPicPr>
            <a:picLocks noChangeAspect="1"/>
          </p:cNvPicPr>
          <p:nvPr/>
        </p:nvPicPr>
        <p:blipFill>
          <a:blip r:embed="rId3"/>
          <a:srcRect b="1886"/>
          <a:stretch>
            <a:fillRect/>
          </a:stretch>
        </p:blipFill>
        <p:spPr>
          <a:xfrm>
            <a:off x="136009" y="2256348"/>
            <a:ext cx="8647044" cy="4409147"/>
          </a:xfrm>
          <a:prstGeom prst="rect">
            <a:avLst/>
          </a:prstGeom>
        </p:spPr>
      </p:pic>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flipV="1">
            <a:off x="-17463" y="786630"/>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Calibri"/>
            </a:endParaRPr>
          </a:p>
        </p:txBody>
      </p:sp>
      <p:sp>
        <p:nvSpPr>
          <p:cNvPr id="34" name="矩形 33"/>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Calibri"/>
            </a:endParaRPr>
          </a:p>
        </p:txBody>
      </p:sp>
      <p:sp>
        <p:nvSpPr>
          <p:cNvPr id="4" name="Slide Number Placeholder 2"/>
          <p:cNvSpPr>
            <a:spLocks noGrp="1" noChangeArrowheads="1"/>
          </p:cNvSpPr>
          <p:nvPr>
            <p:ph type="sldNum" sz="quarter" idx="4294967295"/>
            <p:custDataLst>
              <p:tags r:id="rId1"/>
            </p:custDataLst>
          </p:nvPr>
        </p:nvSpPr>
        <p:spPr bwMode="auto">
          <a:xfrm>
            <a:off x="8753475" y="6356350"/>
            <a:ext cx="39052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D34C3943-9A6B-480A-92F5-4D8D4BD5F046}" type="slidenum">
              <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rPr>
              <a:pPr marL="0" marR="0" lvl="0" indent="0" algn="r" defTabSz="457200" rtl="0" eaLnBrk="1" fontAlgn="auto" latinLnBrk="0" hangingPunct="1">
                <a:lnSpc>
                  <a:spcPct val="100000"/>
                </a:lnSpc>
                <a:spcBef>
                  <a:spcPct val="0"/>
                </a:spcBef>
                <a:spcAft>
                  <a:spcPts val="0"/>
                </a:spcAft>
                <a:buClrTx/>
                <a:buSzTx/>
                <a:buFontTx/>
                <a:buNone/>
                <a:tabLst/>
                <a:defRPr/>
              </a:pPr>
              <a:t>25</a:t>
            </a:fld>
            <a:endParaRPr kumimoji="0" lang="zh-CN" altLang="en-US" sz="1200" b="1" i="0" u="none" strike="noStrike" kern="1200" cap="none" spc="0" normalizeH="0" baseline="0" noProof="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a:endParaRPr>
          </a:p>
        </p:txBody>
      </p:sp>
      <p:sp>
        <p:nvSpPr>
          <p:cNvPr id="25" name="Text Box 7">
            <a:extLst>
              <a:ext uri="{FF2B5EF4-FFF2-40B4-BE49-F238E27FC236}">
                <a16:creationId xmlns:a16="http://schemas.microsoft.com/office/drawing/2014/main" id="{ED5CFC81-2D8E-4034-8A4D-8FF37259B617}"/>
              </a:ext>
            </a:extLst>
          </p:cNvPr>
          <p:cNvSpPr txBox="1">
            <a:spLocks noChangeArrowheads="1"/>
          </p:cNvSpPr>
          <p:nvPr/>
        </p:nvSpPr>
        <p:spPr bwMode="auto">
          <a:xfrm>
            <a:off x="449263" y="38654"/>
            <a:ext cx="8097837" cy="805919"/>
          </a:xfrm>
          <a:prstGeom prst="rect">
            <a:avLst/>
          </a:prstGeom>
          <a:noFill/>
          <a:ln w="9525">
            <a:noFill/>
            <a:miter lim="800000"/>
          </a:ln>
        </p:spPr>
        <p:txBody>
          <a:bodyPr wrap="square">
            <a:noAutofit/>
          </a:bodyPr>
          <a:lstStyle/>
          <a:p>
            <a:pPr marL="0" marR="0" lvl="0" indent="0" algn="just" defTabSz="914400" rtl="0" eaLnBrk="1" fontAlgn="auto" latinLnBrk="0" hangingPunct="1">
              <a:lnSpc>
                <a:spcPct val="100000"/>
              </a:lnSpc>
              <a:spcBef>
                <a:spcPts val="0"/>
              </a:spcBef>
              <a:spcAft>
                <a:spcPts val="0"/>
              </a:spcAft>
              <a:buClr>
                <a:srgbClr val="E72427"/>
              </a:buClr>
              <a:buSzPct val="50000"/>
              <a:buFontTx/>
              <a:buNone/>
              <a:tabLst/>
              <a:defRPr/>
            </a:pPr>
            <a:r>
              <a:rPr kumimoji="0" lang="en-US" altLang="zh-CN" sz="2000" b="1" i="0" u="none" strike="noStrike" kern="1200" cap="none" spc="0" normalizeH="0" baseline="0" noProof="0" dirty="0">
                <a:ln>
                  <a:noFill/>
                </a:ln>
                <a:solidFill>
                  <a:srgbClr val="C00000"/>
                </a:solidFill>
                <a:effectLst/>
                <a:uLnTx/>
                <a:uFillTx/>
                <a:latin typeface="Arial" panose="020B0604020202020204" pitchFamily="34" charset="0"/>
                <a:ea typeface="Calibri"/>
                <a:cs typeface="Calibri"/>
              </a:rPr>
              <a:t>AI for atmosphere-ocean sciences: advancements, challenges and ways forward</a:t>
            </a:r>
            <a:endParaRPr kumimoji="0" lang="zh-CN" altLang="en-US" sz="2000"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6" name="文本框 5">
            <a:extLst>
              <a:ext uri="{FF2B5EF4-FFF2-40B4-BE49-F238E27FC236}">
                <a16:creationId xmlns:a16="http://schemas.microsoft.com/office/drawing/2014/main" id="{3AD848FF-CC7F-825D-6FCD-DBDD7D9498E7}"/>
              </a:ext>
            </a:extLst>
          </p:cNvPr>
          <p:cNvSpPr txBox="1"/>
          <p:nvPr>
            <p:custDataLst>
              <p:tags r:id="rId2"/>
            </p:custDataLst>
          </p:nvPr>
        </p:nvSpPr>
        <p:spPr>
          <a:xfrm>
            <a:off x="914400" y="6290157"/>
            <a:ext cx="7897951"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Arial" panose="020B0604020202020204" pitchFamily="34" charset="0"/>
                <a:ea typeface="Calibri"/>
                <a:cs typeface="Calibri"/>
              </a:rPr>
              <a:t>J-J Luo, J Xia, B Pan, et al. </a:t>
            </a:r>
            <a:r>
              <a:rPr kumimoji="0" lang="en-US" altLang="zh-CN" sz="1800" b="0" i="1" u="none" strike="noStrike" kern="1200" cap="none" spc="0" normalizeH="0" baseline="0" noProof="0" dirty="0">
                <a:ln>
                  <a:noFill/>
                </a:ln>
                <a:solidFill>
                  <a:srgbClr val="FFFFFF"/>
                </a:solidFill>
                <a:effectLst/>
                <a:uLnTx/>
                <a:uFillTx/>
                <a:latin typeface="Arial" panose="020B0604020202020204" pitchFamily="34" charset="0"/>
                <a:ea typeface="Calibri"/>
                <a:cs typeface="Calibri"/>
              </a:rPr>
              <a:t>National Science Review</a:t>
            </a:r>
            <a:r>
              <a:rPr kumimoji="0" lang="en-US" altLang="zh-CN" sz="1800" b="0" i="0" u="none" strike="noStrike" kern="1200" cap="none" spc="0" normalizeH="0" baseline="0" noProof="0" dirty="0">
                <a:ln>
                  <a:noFill/>
                </a:ln>
                <a:solidFill>
                  <a:srgbClr val="FFFFFF"/>
                </a:solidFill>
                <a:effectLst/>
                <a:uLnTx/>
                <a:uFillTx/>
                <a:latin typeface="Arial" panose="020B0604020202020204" pitchFamily="34" charset="0"/>
                <a:ea typeface="Calibri"/>
                <a:cs typeface="Calibri"/>
              </a:rPr>
              <a:t>, 2026, nwag063. </a:t>
            </a:r>
            <a:r>
              <a:rPr kumimoji="0" lang="en-US" altLang="zh-CN" sz="1800" b="0" i="0" u="sng" strike="noStrike" kern="1200" cap="none" spc="0" normalizeH="0" baseline="0" noProof="0" dirty="0">
                <a:ln>
                  <a:noFill/>
                </a:ln>
                <a:solidFill>
                  <a:srgbClr val="FFFFFF"/>
                </a:solidFill>
                <a:effectLst/>
                <a:uLnTx/>
                <a:uFillTx/>
                <a:latin typeface="Arial" panose="020B0604020202020204" pitchFamily="34" charset="0"/>
                <a:ea typeface="Calibri"/>
                <a:cs typeface="Calibri"/>
                <a:hlinkClick r:id="rId5">
                  <a:extLst>
                    <a:ext uri="{A12FA001-AC4F-418D-AE19-62706E023703}">
                      <ahyp:hlinkClr xmlns:ahyp="http://schemas.microsoft.com/office/drawing/2018/hyperlinkcolor" val="tx"/>
                    </a:ext>
                  </a:extLst>
                </a:hlinkClick>
              </a:rPr>
              <a:t>https://doi.org/10.1093/nsr/nwag063</a:t>
            </a:r>
            <a:endParaRPr kumimoji="0" lang="zh-CN" altLang="zh-CN" sz="1800" b="0" i="0" u="none" strike="noStrike" kern="1200" cap="none" spc="0" normalizeH="0" baseline="0" noProof="0" dirty="0">
              <a:ln>
                <a:noFill/>
              </a:ln>
              <a:solidFill>
                <a:srgbClr val="FFFFFF"/>
              </a:solidFill>
              <a:effectLst/>
              <a:uLnTx/>
              <a:uFillTx/>
              <a:latin typeface="Arial" panose="020B0604020202020204" pitchFamily="34" charset="0"/>
              <a:cs typeface="Calibri"/>
            </a:endParaRPr>
          </a:p>
        </p:txBody>
      </p:sp>
      <p:pic>
        <p:nvPicPr>
          <p:cNvPr id="3" name="图片 2">
            <a:extLst>
              <a:ext uri="{FF2B5EF4-FFF2-40B4-BE49-F238E27FC236}">
                <a16:creationId xmlns:a16="http://schemas.microsoft.com/office/drawing/2014/main" id="{82DD93A0-0A16-C9B1-6805-7EA0046E5F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49" y="1055155"/>
            <a:ext cx="9144000" cy="5016215"/>
          </a:xfrm>
          <a:prstGeom prst="rect">
            <a:avLst/>
          </a:prstGeom>
        </p:spPr>
      </p:pic>
    </p:spTree>
    <p:extLst>
      <p:ext uri="{BB962C8B-B14F-4D97-AF65-F5344CB8AC3E}">
        <p14:creationId xmlns:p14="http://schemas.microsoft.com/office/powerpoint/2010/main" val="345632897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9144000" cy="1168617"/>
          </a:xfrm>
          <a:prstGeom prst="rect">
            <a:avLst/>
          </a:prstGeom>
          <a:solidFill>
            <a:srgbClr val="0B4089"/>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lvl1pPr defTabSz="457200">
              <a:defRPr>
                <a:solidFill>
                  <a:schemeClr val="tx1"/>
                </a:solidFill>
                <a:latin typeface="等线" panose="02010600030101010101" pitchFamily="2" charset="-122"/>
                <a:ea typeface="等线" panose="02010600030101010101" pitchFamily="2" charset="-122"/>
              </a:defRPr>
            </a:lvl1pPr>
            <a:lvl2pPr marL="742950" indent="-285750" defTabSz="457200">
              <a:defRPr>
                <a:solidFill>
                  <a:schemeClr val="tx1"/>
                </a:solidFill>
                <a:latin typeface="等线" panose="02010600030101010101" pitchFamily="2" charset="-122"/>
                <a:ea typeface="等线" panose="02010600030101010101" pitchFamily="2" charset="-122"/>
              </a:defRPr>
            </a:lvl2pPr>
            <a:lvl3pPr marL="1143000" indent="-228600" defTabSz="457200">
              <a:defRPr>
                <a:solidFill>
                  <a:schemeClr val="tx1"/>
                </a:solidFill>
                <a:latin typeface="等线" panose="02010600030101010101" pitchFamily="2" charset="-122"/>
                <a:ea typeface="等线" panose="02010600030101010101" pitchFamily="2" charset="-122"/>
              </a:defRPr>
            </a:lvl3pPr>
            <a:lvl4pPr marL="1600200" indent="-228600" defTabSz="457200">
              <a:defRPr>
                <a:solidFill>
                  <a:schemeClr val="tx1"/>
                </a:solidFill>
                <a:latin typeface="等线" panose="02010600030101010101" pitchFamily="2" charset="-122"/>
                <a:ea typeface="等线" panose="02010600030101010101" pitchFamily="2" charset="-122"/>
              </a:defRPr>
            </a:lvl4pPr>
            <a:lvl5pPr marL="2057400" indent="-228600" defTabSz="457200">
              <a:defRPr>
                <a:solidFill>
                  <a:schemeClr val="tx1"/>
                </a:solidFill>
                <a:latin typeface="等线" panose="02010600030101010101" pitchFamily="2" charset="-122"/>
                <a:ea typeface="等线" panose="02010600030101010101" pitchFamily="2" charset="-122"/>
              </a:defRPr>
            </a:lvl5pPr>
            <a:lvl6pPr marL="2514600" indent="-228600" defTabSz="4572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defTabSz="4572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defTabSz="4572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defTabSz="4572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zh-CN" altLang="en-US" sz="4000" b="1" i="0" u="none" strike="noStrike" kern="1200" cap="none" spc="0" normalizeH="0" baseline="0" noProof="0" dirty="0">
              <a:ln>
                <a:noFill/>
              </a:ln>
              <a:solidFill>
                <a:srgbClr val="FFFFFF"/>
              </a:solidFill>
              <a:effectLst/>
              <a:uLnTx/>
              <a:uFillTx/>
              <a:latin typeface="Microsoft YaHei"/>
              <a:ea typeface="Microsoft YaHei"/>
              <a:cs typeface="+mn-cs"/>
              <a:sym typeface="+mn-lt"/>
            </a:endParaRPr>
          </a:p>
        </p:txBody>
      </p:sp>
      <p:sp>
        <p:nvSpPr>
          <p:cNvPr id="11" name="矩形 10"/>
          <p:cNvSpPr/>
          <p:nvPr/>
        </p:nvSpPr>
        <p:spPr>
          <a:xfrm>
            <a:off x="-33337" y="6286500"/>
            <a:ext cx="9217025" cy="571500"/>
          </a:xfrm>
          <a:prstGeom prst="rect">
            <a:avLst/>
          </a:prstGeom>
          <a:solidFill>
            <a:srgbClr val="0B40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宋体" panose="02010600030101010101" pitchFamily="2" charset="-122"/>
              <a:cs typeface="+mn-cs"/>
            </a:endParaRPr>
          </a:p>
        </p:txBody>
      </p:sp>
      <p:sp>
        <p:nvSpPr>
          <p:cNvPr id="134149" name="TextBox 11"/>
          <p:cNvSpPr txBox="1"/>
          <p:nvPr/>
        </p:nvSpPr>
        <p:spPr>
          <a:xfrm>
            <a:off x="8524875" y="6478588"/>
            <a:ext cx="403225" cy="307975"/>
          </a:xfrm>
          <a:prstGeom prst="rect">
            <a:avLst/>
          </a:prstGeom>
          <a:noFill/>
          <a:ln w="9525">
            <a:noFill/>
          </a:ln>
        </p:spPr>
        <p:txBody>
          <a:bodyPr wrap="non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A0DB2DC-4C9A-4742-B13C-FB6460FD3503}" type="slidenum">
              <a:rPr kumimoji="0" lang="en-US" altLang="zh-CN" sz="1400" b="1" i="0" u="none" strike="noStrike" kern="1200" cap="none" spc="0" normalizeH="0" baseline="0" noProof="0" dirty="0">
                <a:ln>
                  <a:noFill/>
                </a:ln>
                <a:solidFill>
                  <a:srgbClr val="FFFFFF"/>
                </a:solidFill>
                <a:effectLst/>
                <a:uLnTx/>
                <a:uFillTx/>
                <a:latin typeface="Arial" panose="020B0604020202020204" pitchFamily="34" charset="0"/>
                <a:ea typeface="楷体_GB2312"/>
                <a:cs typeface="+mn-cs"/>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en-US" altLang="zh-CN" sz="1400" b="1" i="0" u="none" strike="noStrike" kern="1200" cap="none" spc="0" normalizeH="0" baseline="0" noProof="0" dirty="0">
              <a:ln>
                <a:noFill/>
              </a:ln>
              <a:solidFill>
                <a:srgbClr val="FFFFFF"/>
              </a:solidFill>
              <a:effectLst/>
              <a:uLnTx/>
              <a:uFillTx/>
              <a:latin typeface="Arial" panose="020B0604020202020204" pitchFamily="34" charset="0"/>
              <a:ea typeface="楷体_GB2312"/>
              <a:cs typeface="+mn-cs"/>
            </a:endParaRPr>
          </a:p>
        </p:txBody>
      </p:sp>
      <p:sp>
        <p:nvSpPr>
          <p:cNvPr id="134150" name="矩形 3"/>
          <p:cNvSpPr/>
          <p:nvPr/>
        </p:nvSpPr>
        <p:spPr>
          <a:xfrm>
            <a:off x="1049911" y="-80853"/>
            <a:ext cx="6895252" cy="1323439"/>
          </a:xfrm>
          <a:prstGeom prst="rect">
            <a:avLst/>
          </a:prstGeom>
          <a:noFill/>
          <a:ln w="9525">
            <a:noFill/>
          </a:ln>
        </p:spPr>
        <p:txBody>
          <a:bodyPr wrap="square"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rgbClr val="FFFFFF"/>
                </a:solidFill>
                <a:effectLst/>
                <a:uLnTx/>
                <a:uFillTx/>
                <a:latin typeface="华文中宋" panose="02010600040101010101" pitchFamily="2" charset="-122"/>
                <a:ea typeface="华文中宋" panose="02010600040101010101" pitchFamily="2" charset="-122"/>
                <a:cs typeface="+mn-cs"/>
              </a:rPr>
              <a:t> Thank you</a:t>
            </a:r>
            <a:r>
              <a:rPr kumimoji="0" lang="zh-CN" altLang="en-US" sz="8000" b="0" i="0" u="none" strike="noStrike" kern="1200" cap="none" spc="0" normalizeH="0" baseline="0" noProof="0" dirty="0">
                <a:ln>
                  <a:noFill/>
                </a:ln>
                <a:solidFill>
                  <a:srgbClr val="FFFFFF"/>
                </a:solidFill>
                <a:effectLst/>
                <a:uLnTx/>
                <a:uFillTx/>
                <a:latin typeface="华文中宋" panose="02010600040101010101" pitchFamily="2" charset="-122"/>
                <a:ea typeface="华文中宋" panose="02010600040101010101" pitchFamily="2" charset="-122"/>
                <a:cs typeface="+mn-cs"/>
              </a:rPr>
              <a:t>！</a:t>
            </a:r>
          </a:p>
        </p:txBody>
      </p:sp>
      <p:sp>
        <p:nvSpPr>
          <p:cNvPr id="3" name="矩形 2">
            <a:extLst>
              <a:ext uri="{FF2B5EF4-FFF2-40B4-BE49-F238E27FC236}">
                <a16:creationId xmlns:a16="http://schemas.microsoft.com/office/drawing/2014/main" id="{1902D40F-85F1-467D-93A5-5A563BC84563}"/>
              </a:ext>
            </a:extLst>
          </p:cNvPr>
          <p:cNvSpPr/>
          <p:nvPr/>
        </p:nvSpPr>
        <p:spPr>
          <a:xfrm>
            <a:off x="723528" y="1168616"/>
            <a:ext cx="698271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altLang="zh-CN" sz="2400" b="0" i="1" u="none" strike="noStrike" kern="1200" cap="none" spc="0" normalizeH="0" baseline="0" noProof="0" dirty="0">
                <a:ln>
                  <a:noFill/>
                </a:ln>
                <a:solidFill>
                  <a:srgbClr val="000000">
                    <a:lumMod val="75000"/>
                    <a:lumOff val="25000"/>
                  </a:srgbClr>
                </a:solidFill>
                <a:effectLst/>
                <a:uLnTx/>
                <a:uFillTx/>
                <a:latin typeface="Arial"/>
                <a:ea typeface="Microsoft YaHei"/>
                <a:cs typeface="+mn-cs"/>
              </a:rPr>
              <a:t>For </a:t>
            </a:r>
            <a:r>
              <a:rPr kumimoji="0" lang="en-US" altLang="zh-CN" sz="2400" b="0" i="1" u="none" strike="noStrike" kern="1200" cap="none" spc="0" normalizeH="0" baseline="0" noProof="0" dirty="0">
                <a:ln>
                  <a:noFill/>
                </a:ln>
                <a:solidFill>
                  <a:srgbClr val="000000">
                    <a:lumMod val="75000"/>
                    <a:lumOff val="25000"/>
                  </a:srgbClr>
                </a:solidFill>
                <a:effectLst/>
                <a:uLnTx/>
                <a:uFillTx/>
                <a:latin typeface="Arial"/>
                <a:ea typeface="Microsoft YaHei"/>
                <a:cs typeface="+mn-cs"/>
              </a:rPr>
              <a:t>future </a:t>
            </a:r>
            <a:r>
              <a:rPr kumimoji="0" lang="en-AU" altLang="zh-CN" sz="2400" b="0" i="1" u="none" strike="noStrike" kern="1200" cap="none" spc="0" normalizeH="0" baseline="0" noProof="0" dirty="0">
                <a:ln>
                  <a:noFill/>
                </a:ln>
                <a:solidFill>
                  <a:srgbClr val="000000">
                    <a:lumMod val="75000"/>
                    <a:lumOff val="25000"/>
                  </a:srgbClr>
                </a:solidFill>
                <a:effectLst/>
                <a:uLnTx/>
                <a:uFillTx/>
                <a:latin typeface="Arial"/>
                <a:ea typeface="Microsoft YaHei"/>
                <a:cs typeface="+mn-cs"/>
              </a:rPr>
              <a:t>communications,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altLang="zh-CN" sz="2400" b="1" i="1" u="none" strike="noStrike" kern="1200" cap="none" spc="0" normalizeH="0" baseline="0" noProof="0" dirty="0">
                <a:ln>
                  <a:noFill/>
                </a:ln>
                <a:solidFill>
                  <a:srgbClr val="002060"/>
                </a:solidFill>
                <a:effectLst/>
                <a:uLnTx/>
                <a:uFillTx/>
                <a:latin typeface="Arial"/>
                <a:ea typeface="Microsoft YaHei"/>
                <a:cs typeface="+mn-cs"/>
              </a:rPr>
              <a:t>Email:</a:t>
            </a:r>
            <a:r>
              <a:rPr kumimoji="0" lang="en-AU" altLang="zh-CN" sz="2400" b="1" i="1" u="none" strike="noStrike" kern="1200" cap="none" spc="0" normalizeH="0" baseline="0" noProof="0" dirty="0">
                <a:ln>
                  <a:noFill/>
                </a:ln>
                <a:solidFill>
                  <a:srgbClr val="000000">
                    <a:lumMod val="75000"/>
                    <a:lumOff val="25000"/>
                  </a:srgbClr>
                </a:solidFill>
                <a:effectLst/>
                <a:uLnTx/>
                <a:uFillTx/>
                <a:latin typeface="Arial"/>
                <a:ea typeface="Microsoft YaHei"/>
                <a:cs typeface="+mn-cs"/>
              </a:rPr>
              <a:t> </a:t>
            </a:r>
            <a:r>
              <a:rPr kumimoji="0" lang="en-AU" altLang="zh-CN" sz="2400" b="0" i="1" u="none" strike="noStrike" kern="1200" cap="none" spc="0" normalizeH="0" baseline="0" noProof="0" dirty="0">
                <a:ln>
                  <a:noFill/>
                </a:ln>
                <a:solidFill>
                  <a:srgbClr val="000000">
                    <a:lumMod val="75000"/>
                    <a:lumOff val="25000"/>
                  </a:srgbClr>
                </a:solidFill>
                <a:effectLst/>
                <a:uLnTx/>
                <a:uFillTx/>
                <a:latin typeface="Arial"/>
                <a:ea typeface="Microsoft YaHei"/>
                <a:cs typeface="+mn-cs"/>
              </a:rPr>
              <a:t>jjluo@nuist.edu.cn; </a:t>
            </a:r>
            <a:r>
              <a:rPr kumimoji="0" lang="en-AU" altLang="zh-CN" sz="2400" b="1" i="1" u="none" strike="noStrike" kern="1200" cap="none" spc="0" normalizeH="0" baseline="0" noProof="0" dirty="0" err="1">
                <a:ln>
                  <a:noFill/>
                </a:ln>
                <a:solidFill>
                  <a:srgbClr val="002060"/>
                </a:solidFill>
                <a:effectLst/>
                <a:uLnTx/>
                <a:uFillTx/>
                <a:latin typeface="Arial"/>
                <a:ea typeface="Microsoft YaHei"/>
                <a:cs typeface="+mn-cs"/>
              </a:rPr>
              <a:t>wechat</a:t>
            </a:r>
            <a:r>
              <a:rPr kumimoji="0" lang="en-AU" altLang="zh-CN" sz="2400" b="1" i="1" u="none" strike="noStrike" kern="1200" cap="none" spc="0" normalizeH="0" baseline="0" noProof="0" dirty="0">
                <a:ln>
                  <a:noFill/>
                </a:ln>
                <a:solidFill>
                  <a:srgbClr val="002060"/>
                </a:solidFill>
                <a:effectLst/>
                <a:uLnTx/>
                <a:uFillTx/>
                <a:latin typeface="Arial"/>
                <a:ea typeface="Microsoft YaHei"/>
                <a:cs typeface="+mn-cs"/>
              </a:rPr>
              <a:t>:</a:t>
            </a:r>
            <a:r>
              <a:rPr kumimoji="0" lang="en-AU" altLang="zh-CN" sz="2400" b="0" i="1" u="none" strike="noStrike" kern="1200" cap="none" spc="0" normalizeH="0" baseline="0" noProof="0" dirty="0">
                <a:ln>
                  <a:noFill/>
                </a:ln>
                <a:solidFill>
                  <a:srgbClr val="000000">
                    <a:lumMod val="75000"/>
                    <a:lumOff val="25000"/>
                  </a:srgbClr>
                </a:solidFill>
                <a:effectLst/>
                <a:uLnTx/>
                <a:uFillTx/>
                <a:latin typeface="Arial"/>
                <a:ea typeface="Microsoft YaHei"/>
                <a:cs typeface="+mn-cs"/>
              </a:rPr>
              <a:t> </a:t>
            </a:r>
            <a:r>
              <a:rPr kumimoji="0" lang="en-AU" altLang="zh-CN" sz="2400" b="0" i="1" u="none" strike="noStrike" kern="1200" cap="none" spc="0" normalizeH="0" baseline="0" noProof="0" dirty="0" err="1">
                <a:ln>
                  <a:noFill/>
                </a:ln>
                <a:solidFill>
                  <a:srgbClr val="000000">
                    <a:lumMod val="75000"/>
                    <a:lumOff val="25000"/>
                  </a:srgbClr>
                </a:solidFill>
                <a:effectLst/>
                <a:uLnTx/>
                <a:uFillTx/>
                <a:latin typeface="Arial"/>
                <a:ea typeface="Microsoft YaHei"/>
                <a:cs typeface="+mn-cs"/>
              </a:rPr>
              <a:t>ensochat</a:t>
            </a:r>
            <a:endParaRPr kumimoji="0" lang="zh-CN" altLang="en-US" sz="2400" b="0" i="0" u="none" strike="noStrike" kern="1200" cap="none" spc="0" normalizeH="0" baseline="0" noProof="0" dirty="0">
              <a:ln>
                <a:noFill/>
              </a:ln>
              <a:solidFill>
                <a:srgbClr val="000000"/>
              </a:solidFill>
              <a:effectLst/>
              <a:uLnTx/>
              <a:uFillTx/>
              <a:latin typeface="Arial"/>
              <a:ea typeface="Microsoft YaHei"/>
              <a:cs typeface="+mn-cs"/>
            </a:endParaRPr>
          </a:p>
        </p:txBody>
      </p:sp>
      <p:sp>
        <p:nvSpPr>
          <p:cNvPr id="13" name="文本框 12">
            <a:extLst>
              <a:ext uri="{FF2B5EF4-FFF2-40B4-BE49-F238E27FC236}">
                <a16:creationId xmlns:a16="http://schemas.microsoft.com/office/drawing/2014/main" id="{20CAEE8F-CA13-8F59-E298-48B2B54B05E5}"/>
              </a:ext>
            </a:extLst>
          </p:cNvPr>
          <p:cNvSpPr txBox="1"/>
          <p:nvPr/>
        </p:nvSpPr>
        <p:spPr>
          <a:xfrm>
            <a:off x="413376" y="6353314"/>
            <a:ext cx="7603022" cy="369332"/>
          </a:xfrm>
          <a:prstGeom prst="rect">
            <a:avLst/>
          </a:prstGeom>
          <a:noFill/>
        </p:spPr>
        <p:txBody>
          <a:bodyPr wrap="square">
            <a:spAutoFit/>
          </a:bodyPr>
          <a:lstStyle/>
          <a:p>
            <a:r>
              <a:rPr lang="zh-CN" altLang="en-US" dirty="0">
                <a:solidFill>
                  <a:schemeClr val="bg1"/>
                </a:solidFill>
              </a:rPr>
              <a:t>https://scholar.google.com.au/citations?user=WT6Zn94AAAAJ&amp;hl=en</a:t>
            </a:r>
          </a:p>
        </p:txBody>
      </p:sp>
      <p:grpSp>
        <p:nvGrpSpPr>
          <p:cNvPr id="9" name="组合 8">
            <a:extLst>
              <a:ext uri="{FF2B5EF4-FFF2-40B4-BE49-F238E27FC236}">
                <a16:creationId xmlns:a16="http://schemas.microsoft.com/office/drawing/2014/main" id="{8E934CC5-2A5E-71FC-2AF3-94E9A9F7DC2E}"/>
              </a:ext>
            </a:extLst>
          </p:cNvPr>
          <p:cNvGrpSpPr/>
          <p:nvPr/>
        </p:nvGrpSpPr>
        <p:grpSpPr>
          <a:xfrm>
            <a:off x="481899" y="2243846"/>
            <a:ext cx="7916013" cy="4009247"/>
            <a:chOff x="481899" y="2243846"/>
            <a:chExt cx="7916013" cy="4009247"/>
          </a:xfrm>
        </p:grpSpPr>
        <p:pic>
          <p:nvPicPr>
            <p:cNvPr id="2" name="图片 1" descr="电脑软件截图&#10;&#10;AI 生成的内容可能不正确。">
              <a:extLst>
                <a:ext uri="{FF2B5EF4-FFF2-40B4-BE49-F238E27FC236}">
                  <a16:creationId xmlns:a16="http://schemas.microsoft.com/office/drawing/2014/main" id="{4853ABA2-ABF9-11FF-9957-91561C065775}"/>
                </a:ext>
              </a:extLst>
            </p:cNvPr>
            <p:cNvPicPr>
              <a:picLocks noChangeAspect="1"/>
            </p:cNvPicPr>
            <p:nvPr/>
          </p:nvPicPr>
          <p:blipFill>
            <a:blip r:embed="rId2"/>
            <a:srcRect l="10596" t="34132" r="10902" b="5434"/>
            <a:stretch>
              <a:fillRect/>
            </a:stretch>
          </p:blipFill>
          <p:spPr>
            <a:xfrm>
              <a:off x="481899" y="2243846"/>
              <a:ext cx="7811781" cy="4009247"/>
            </a:xfrm>
            <a:prstGeom prst="rect">
              <a:avLst/>
            </a:prstGeom>
          </p:spPr>
        </p:pic>
        <p:pic>
          <p:nvPicPr>
            <p:cNvPr id="8" name="图片 7">
              <a:extLst>
                <a:ext uri="{FF2B5EF4-FFF2-40B4-BE49-F238E27FC236}">
                  <a16:creationId xmlns:a16="http://schemas.microsoft.com/office/drawing/2014/main" id="{47CC416A-4855-F9DB-5E18-DAAE036D34E1}"/>
                </a:ext>
              </a:extLst>
            </p:cNvPr>
            <p:cNvPicPr>
              <a:picLocks noChangeAspect="1"/>
            </p:cNvPicPr>
            <p:nvPr/>
          </p:nvPicPr>
          <p:blipFill>
            <a:blip r:embed="rId3"/>
            <a:srcRect l="66321" t="32448" r="8861" b="28919"/>
            <a:stretch>
              <a:fillRect/>
            </a:stretch>
          </p:blipFill>
          <p:spPr>
            <a:xfrm>
              <a:off x="6128494" y="2251461"/>
              <a:ext cx="2269418" cy="2355078"/>
            </a:xfrm>
            <a:prstGeom prst="rect">
              <a:avLst/>
            </a:prstGeom>
          </p:spPr>
        </p:pic>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8125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a:extLst>
              <a:ext uri="{FF2B5EF4-FFF2-40B4-BE49-F238E27FC236}">
                <a16:creationId xmlns:a16="http://schemas.microsoft.com/office/drawing/2014/main" id="{C029C061-4489-F056-7AFB-F28F53A394DD}"/>
              </a:ext>
            </a:extLst>
          </p:cNvPr>
          <p:cNvSpPr txBox="1">
            <a:spLocks noChangeArrowheads="1"/>
          </p:cNvSpPr>
          <p:nvPr/>
        </p:nvSpPr>
        <p:spPr bwMode="auto">
          <a:xfrm>
            <a:off x="1380414" y="150673"/>
            <a:ext cx="6070253" cy="461665"/>
          </a:xfrm>
          <a:prstGeom prst="rect">
            <a:avLst/>
          </a:prstGeom>
          <a:noFill/>
          <a:ln w="9525">
            <a:noFill/>
            <a:miter lim="800000"/>
          </a:ln>
        </p:spPr>
        <p:txBody>
          <a:bodyPr wrap="square">
            <a:spAutoFit/>
          </a:bodyPr>
          <a:lstStyle/>
          <a:p>
            <a:pPr lvl="0" eaLnBrk="0" fontAlgn="base" hangingPunct="0">
              <a:spcBef>
                <a:spcPct val="0"/>
              </a:spcBef>
              <a:spcAft>
                <a:spcPct val="0"/>
              </a:spcAft>
              <a:defRPr/>
            </a:pPr>
            <a:r>
              <a:rPr lang="en-US" altLang="zh-CN" sz="2400" b="1" dirty="0">
                <a:solidFill>
                  <a:srgbClr val="00206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A </a:t>
            </a:r>
            <a:r>
              <a:rPr lang="en-US" altLang="zh-CN" sz="2400" b="1" dirty="0">
                <a:solidFill>
                  <a:srgbClr val="00206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LSTM model for Arctic sea ice prediction    </a:t>
            </a:r>
          </a:p>
        </p:txBody>
      </p:sp>
      <p:sp>
        <p:nvSpPr>
          <p:cNvPr id="4" name="文本框 3">
            <a:extLst>
              <a:ext uri="{FF2B5EF4-FFF2-40B4-BE49-F238E27FC236}">
                <a16:creationId xmlns:a16="http://schemas.microsoft.com/office/drawing/2014/main" id="{F34E28CC-3EB4-E63E-A26E-42F454E9F31D}"/>
              </a:ext>
            </a:extLst>
          </p:cNvPr>
          <p:cNvSpPr txBox="1"/>
          <p:nvPr/>
        </p:nvSpPr>
        <p:spPr>
          <a:xfrm>
            <a:off x="5063561" y="4312655"/>
            <a:ext cx="2982684" cy="292388"/>
          </a:xfrm>
          <a:prstGeom prst="rect">
            <a:avLst/>
          </a:prstGeom>
          <a:noFill/>
          <a:ln w="9525">
            <a:noFill/>
          </a:ln>
        </p:spPr>
        <p:txBody>
          <a:bodyPr wrap="square">
            <a:spAutoFit/>
          </a:bodyPr>
          <a:lstStyle/>
          <a:p>
            <a:pPr lvl="0" algn="just" defTabSz="457200" eaLnBrk="0" fontAlgn="base" hangingPunct="0">
              <a:spcBef>
                <a:spcPct val="0"/>
              </a:spcBef>
              <a:spcAft>
                <a:spcPct val="0"/>
              </a:spcAft>
              <a:defRPr/>
            </a:pPr>
            <a:r>
              <a:rPr lang="en-US" altLang="zh-CN" sz="1300" b="1" dirty="0">
                <a:solidFill>
                  <a:srgbClr val="000000"/>
                </a:solidFill>
                <a:latin typeface="微软雅黑" panose="020B0503020204020204" pitchFamily="34" charset="-122"/>
                <a:ea typeface="微软雅黑" panose="020B0503020204020204" pitchFamily="34" charset="-122"/>
                <a:cs typeface="黑体" panose="02010609060101010101" pitchFamily="49" charset="-122"/>
                <a:sym typeface="+mn-ea"/>
              </a:rPr>
              <a:t>RMSE of </a:t>
            </a:r>
            <a:r>
              <a:rPr kumimoji="0" lang="en-US" altLang="zh-CN" sz="13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黑体" panose="02010609060101010101" pitchFamily="49" charset="-122"/>
                <a:sym typeface="+mn-ea"/>
              </a:rPr>
              <a:t>1-month lead prediction</a:t>
            </a:r>
            <a:endParaRPr kumimoji="0" lang="zh-CN" altLang="en-US" sz="13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文本框 4">
            <a:extLst>
              <a:ext uri="{FF2B5EF4-FFF2-40B4-BE49-F238E27FC236}">
                <a16:creationId xmlns:a16="http://schemas.microsoft.com/office/drawing/2014/main" id="{97EC3B84-2923-E129-3D20-237761534B98}"/>
              </a:ext>
            </a:extLst>
          </p:cNvPr>
          <p:cNvSpPr txBox="1"/>
          <p:nvPr/>
        </p:nvSpPr>
        <p:spPr>
          <a:xfrm>
            <a:off x="852699" y="861025"/>
            <a:ext cx="6823373" cy="646331"/>
          </a:xfrm>
          <a:prstGeom prst="rect">
            <a:avLst/>
          </a:prstGeom>
          <a:noFill/>
        </p:spPr>
        <p:txBody>
          <a:bodyPr wrap="square">
            <a:spAutoFit/>
          </a:bodyPr>
          <a:lstStyle/>
          <a:p>
            <a:pPr lvl="0" defTabSz="457200">
              <a:defRPr/>
            </a:pPr>
            <a:r>
              <a:rPr kumimoji="0" lang="en-US" altLang="zh-CN" sz="1800" b="1" i="0" u="none" strike="noStrike" kern="1200" cap="none" spc="0" normalizeH="0" baseline="0" noProof="0" dirty="0">
                <a:ln>
                  <a:noFill/>
                </a:ln>
                <a:solidFill>
                  <a:srgbClr val="0D4AA2"/>
                </a:solidFill>
                <a:effectLst/>
                <a:uLnTx/>
                <a:uFillTx/>
                <a:latin typeface="微软雅黑" panose="020B0503020204020204" pitchFamily="34" charset="-122"/>
                <a:ea typeface="微软雅黑" panose="020B0503020204020204" pitchFamily="34" charset="-122"/>
                <a:cs typeface="+mn-cs"/>
              </a:rPr>
              <a:t>The skill based on </a:t>
            </a:r>
            <a:r>
              <a:rPr lang="en-US" altLang="zh-CN" b="1" dirty="0">
                <a:solidFill>
                  <a:srgbClr val="0D4AA2"/>
                </a:solidFill>
                <a:latin typeface="微软雅黑" panose="020B0503020204020204" pitchFamily="34" charset="-122"/>
                <a:ea typeface="微软雅黑" panose="020B0503020204020204" pitchFamily="34" charset="-122"/>
              </a:rPr>
              <a:t>long short-term memory networks is comparable to </a:t>
            </a:r>
            <a:r>
              <a:rPr kumimoji="0" lang="en-US" altLang="zh-CN" sz="1800" b="1" i="0" u="none" strike="noStrike" kern="1200" cap="none" spc="0" normalizeH="0" baseline="0" noProof="0" dirty="0">
                <a:ln>
                  <a:noFill/>
                </a:ln>
                <a:solidFill>
                  <a:srgbClr val="0D4AA2"/>
                </a:solidFill>
                <a:effectLst/>
                <a:uLnTx/>
                <a:uFillTx/>
                <a:latin typeface="微软雅黑" panose="020B0503020204020204" pitchFamily="34" charset="-122"/>
                <a:ea typeface="微软雅黑" panose="020B0503020204020204" pitchFamily="34" charset="-122"/>
                <a:cs typeface="+mn-cs"/>
              </a:rPr>
              <a:t>ECMWF-C3S</a:t>
            </a:r>
          </a:p>
        </p:txBody>
      </p:sp>
      <p:pic>
        <p:nvPicPr>
          <p:cNvPr id="7" name="图片 6">
            <a:extLst>
              <a:ext uri="{FF2B5EF4-FFF2-40B4-BE49-F238E27FC236}">
                <a16:creationId xmlns:a16="http://schemas.microsoft.com/office/drawing/2014/main" id="{0B5BE3AA-60DA-9830-2AF2-1B47072139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744" y="2315786"/>
            <a:ext cx="4087539" cy="3410099"/>
          </a:xfrm>
          <a:prstGeom prst="rect">
            <a:avLst/>
          </a:prstGeom>
        </p:spPr>
      </p:pic>
      <p:sp>
        <p:nvSpPr>
          <p:cNvPr id="8" name="文本框 7">
            <a:extLst>
              <a:ext uri="{FF2B5EF4-FFF2-40B4-BE49-F238E27FC236}">
                <a16:creationId xmlns:a16="http://schemas.microsoft.com/office/drawing/2014/main" id="{D2C4FA2A-D19E-395A-F6DF-2EA8574E9213}"/>
              </a:ext>
            </a:extLst>
          </p:cNvPr>
          <p:cNvSpPr txBox="1"/>
          <p:nvPr/>
        </p:nvSpPr>
        <p:spPr>
          <a:xfrm>
            <a:off x="852699" y="2027812"/>
            <a:ext cx="2479535" cy="307777"/>
          </a:xfrm>
          <a:prstGeom prst="rect">
            <a:avLst/>
          </a:prstGeom>
          <a:noFill/>
          <a:ln w="9525">
            <a:noFill/>
          </a:ln>
        </p:spPr>
        <p:txBody>
          <a:bodyPr wrap="square">
            <a:spAutoFit/>
          </a:bodyPr>
          <a:lstStyle/>
          <a:p>
            <a:pPr marL="0" marR="0" lvl="0" indent="0" algn="just" defTabSz="4572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黑体" panose="02010609060101010101" pitchFamily="49" charset="-122"/>
                <a:sym typeface="+mn-ea"/>
              </a:rPr>
              <a:t>LSTM</a:t>
            </a:r>
            <a:r>
              <a:rPr kumimoji="0" lang="zh-CN" altLang="en-US" sz="1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黑体" panose="02010609060101010101" pitchFamily="49" charset="-122"/>
                <a:sym typeface="+mn-ea"/>
              </a:rPr>
              <a:t> </a:t>
            </a:r>
            <a:r>
              <a:rPr kumimoji="0" lang="en-US" altLang="zh-CN" sz="1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黑体" panose="02010609060101010101" pitchFamily="49" charset="-122"/>
                <a:sym typeface="+mn-ea"/>
              </a:rPr>
              <a:t>network structure</a:t>
            </a:r>
            <a:endParaRPr kumimoji="0" lang="zh-CN" altLang="en-US" sz="1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黑体" panose="02010609060101010101" pitchFamily="49" charset="-122"/>
              <a:sym typeface="+mn-ea"/>
            </a:endParaRPr>
          </a:p>
        </p:txBody>
      </p:sp>
      <p:pic>
        <p:nvPicPr>
          <p:cNvPr id="9" name="图片 8">
            <a:extLst>
              <a:ext uri="{FF2B5EF4-FFF2-40B4-BE49-F238E27FC236}">
                <a16:creationId xmlns:a16="http://schemas.microsoft.com/office/drawing/2014/main" id="{A4C90E22-D3E0-9FB7-E6BC-2C4ADA3DED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789597"/>
            <a:ext cx="4197182" cy="2443633"/>
          </a:xfrm>
          <a:prstGeom prst="rect">
            <a:avLst/>
          </a:prstGeom>
        </p:spPr>
      </p:pic>
      <p:sp>
        <p:nvSpPr>
          <p:cNvPr id="10" name="文本框 9">
            <a:extLst>
              <a:ext uri="{FF2B5EF4-FFF2-40B4-BE49-F238E27FC236}">
                <a16:creationId xmlns:a16="http://schemas.microsoft.com/office/drawing/2014/main" id="{5026F2A1-7593-E83F-C34F-3CE78EAF89FD}"/>
              </a:ext>
            </a:extLst>
          </p:cNvPr>
          <p:cNvSpPr txBox="1"/>
          <p:nvPr/>
        </p:nvSpPr>
        <p:spPr>
          <a:xfrm>
            <a:off x="4754666" y="1521269"/>
            <a:ext cx="3176413" cy="307777"/>
          </a:xfrm>
          <a:prstGeom prst="rect">
            <a:avLst/>
          </a:prstGeom>
          <a:noFill/>
          <a:ln w="9525">
            <a:noFill/>
          </a:ln>
        </p:spPr>
        <p:txBody>
          <a:bodyPr wrap="square">
            <a:spAutoFit/>
          </a:bodyPr>
          <a:lstStyle/>
          <a:p>
            <a:pPr marL="0" marR="0" lvl="0" indent="0" algn="just" defTabSz="4572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黑体" panose="02010609060101010101" pitchFamily="49" charset="-122"/>
                <a:sym typeface="+mn-ea"/>
              </a:rPr>
              <a:t>Predicted sea ice cover in Sep.</a:t>
            </a:r>
            <a:endParaRPr kumimoji="0" lang="zh-CN" altLang="en-US" sz="1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黑体" panose="02010609060101010101" pitchFamily="49" charset="-122"/>
              <a:sym typeface="+mn-ea"/>
            </a:endParaRPr>
          </a:p>
        </p:txBody>
      </p:sp>
      <p:pic>
        <p:nvPicPr>
          <p:cNvPr id="17" name="图片 16">
            <a:extLst>
              <a:ext uri="{FF2B5EF4-FFF2-40B4-BE49-F238E27FC236}">
                <a16:creationId xmlns:a16="http://schemas.microsoft.com/office/drawing/2014/main" id="{E938C25D-656C-8C6A-3E84-FF47CB5D71D8}"/>
              </a:ext>
            </a:extLst>
          </p:cNvPr>
          <p:cNvPicPr>
            <a:picLocks noChangeAspect="1"/>
          </p:cNvPicPr>
          <p:nvPr/>
        </p:nvPicPr>
        <p:blipFill rotWithShape="1">
          <a:blip r:embed="rId5">
            <a:extLst>
              <a:ext uri="{28A0092B-C50C-407E-A947-70E740481C1C}">
                <a14:useLocalDpi xmlns:a14="http://schemas.microsoft.com/office/drawing/2010/main" val="0"/>
              </a:ext>
            </a:extLst>
          </a:blip>
          <a:srcRect t="7256" r="4862" b="6115"/>
          <a:stretch/>
        </p:blipFill>
        <p:spPr>
          <a:xfrm>
            <a:off x="4948395" y="4564405"/>
            <a:ext cx="2982684" cy="1674808"/>
          </a:xfrm>
          <a:prstGeom prst="rect">
            <a:avLst/>
          </a:prstGeom>
        </p:spPr>
      </p:pic>
      <p:sp>
        <p:nvSpPr>
          <p:cNvPr id="11" name="文本框 10">
            <a:extLst>
              <a:ext uri="{FF2B5EF4-FFF2-40B4-BE49-F238E27FC236}">
                <a16:creationId xmlns:a16="http://schemas.microsoft.com/office/drawing/2014/main" id="{D570CF37-CAFC-46FA-A71C-AD2805CB0B9D}"/>
              </a:ext>
            </a:extLst>
          </p:cNvPr>
          <p:cNvSpPr txBox="1"/>
          <p:nvPr/>
        </p:nvSpPr>
        <p:spPr>
          <a:xfrm>
            <a:off x="413898" y="6278000"/>
            <a:ext cx="7517181" cy="584775"/>
          </a:xfrm>
          <a:prstGeom prst="rect">
            <a:avLst/>
          </a:prstGeom>
          <a:noFill/>
        </p:spPr>
        <p:txBody>
          <a:bodyPr wrap="square" rtlCol="0">
            <a:spAutoFit/>
          </a:bodyPr>
          <a:lstStyle/>
          <a:p>
            <a:pPr lvl="0" algn="ctr" defTabSz="457200" eaLnBrk="0" fontAlgn="base" hangingPunct="0">
              <a:spcBef>
                <a:spcPct val="0"/>
              </a:spcBef>
              <a:spcAft>
                <a:spcPct val="0"/>
              </a:spcAft>
              <a:defRPr/>
            </a:pPr>
            <a:r>
              <a:rPr lang="en-AU" altLang="zh-CN" dirty="0">
                <a:solidFill>
                  <a:srgbClr val="FFFFFF"/>
                </a:solidFill>
                <a:latin typeface="Times New Roman" panose="02020603050405020304" pitchFamily="18" charset="0"/>
                <a:ea typeface="微软雅黑" panose="020B0503020204020204" pitchFamily="34" charset="-122"/>
              </a:rPr>
              <a:t>J Wei, R Hang</a:t>
            </a:r>
            <a:r>
              <a:rPr lang="en-US" altLang="zh-CN" dirty="0">
                <a:solidFill>
                  <a:srgbClr val="FFFFFF"/>
                </a:solidFill>
                <a:latin typeface="Times New Roman" panose="02020603050405020304" pitchFamily="18" charset="0"/>
                <a:ea typeface="微软雅黑" panose="020B0503020204020204" pitchFamily="34" charset="-122"/>
              </a:rPr>
              <a:t>, and </a:t>
            </a:r>
            <a:r>
              <a:rPr lang="en-AU" altLang="zh-CN" dirty="0">
                <a:solidFill>
                  <a:srgbClr val="FFFFFF"/>
                </a:solidFill>
                <a:latin typeface="Times New Roman" panose="02020603050405020304" pitchFamily="18" charset="0"/>
                <a:ea typeface="微软雅黑" panose="020B0503020204020204" pitchFamily="34" charset="-122"/>
              </a:rPr>
              <a:t>J-J Luo</a:t>
            </a: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 </a:t>
            </a:r>
            <a:r>
              <a:rPr kumimoji="0" lang="en-US" altLang="zh-CN" sz="1800" i="1"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Frontiers in Marine Science</a:t>
            </a: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 </a:t>
            </a:r>
            <a:r>
              <a:rPr lang="en-US" altLang="zh-CN"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2022,</a:t>
            </a:r>
            <a:r>
              <a:rPr lang="zh-CN" altLang="en-US"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 </a:t>
            </a:r>
            <a:r>
              <a:rPr lang="en-US" altLang="zh-CN" sz="1400" dirty="0">
                <a:solidFill>
                  <a:schemeClr val="bg1"/>
                </a:solidFill>
                <a:hlinkClick r:id="rId6">
                  <a:extLst>
                    <a:ext uri="{A12FA001-AC4F-418D-AE19-62706E023703}">
                      <ahyp:hlinkClr xmlns:ahyp="http://schemas.microsoft.com/office/drawing/2018/hyperlinkcolor" val="tx"/>
                    </a:ext>
                  </a:extLst>
                </a:hlinkClick>
              </a:rPr>
              <a:t>https://doi.org/10.3389/fmars.2022.860403</a:t>
            </a:r>
            <a:endParaRPr kumimoji="0" lang="en-US" altLang="zh-CN" sz="140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07950" y="3743891"/>
          <a:ext cx="4111714" cy="2028020"/>
        </p:xfrm>
        <a:graphic>
          <a:graphicData uri="http://schemas.openxmlformats.org/drawingml/2006/table">
            <a:tbl>
              <a:tblPr firstRow="1" firstCol="1" bandRow="1">
                <a:tableStyleId>{5C22544A-7EE6-4342-B048-85BDC9FD1C3A}</a:tableStyleId>
              </a:tblPr>
              <a:tblGrid>
                <a:gridCol w="843186">
                  <a:extLst>
                    <a:ext uri="{9D8B030D-6E8A-4147-A177-3AD203B41FA5}">
                      <a16:colId xmlns:a16="http://schemas.microsoft.com/office/drawing/2014/main" val="20000"/>
                    </a:ext>
                  </a:extLst>
                </a:gridCol>
                <a:gridCol w="1566282">
                  <a:extLst>
                    <a:ext uri="{9D8B030D-6E8A-4147-A177-3AD203B41FA5}">
                      <a16:colId xmlns:a16="http://schemas.microsoft.com/office/drawing/2014/main" val="20001"/>
                    </a:ext>
                  </a:extLst>
                </a:gridCol>
                <a:gridCol w="1702246">
                  <a:extLst>
                    <a:ext uri="{9D8B030D-6E8A-4147-A177-3AD203B41FA5}">
                      <a16:colId xmlns:a16="http://schemas.microsoft.com/office/drawing/2014/main" val="20002"/>
                    </a:ext>
                  </a:extLst>
                </a:gridCol>
              </a:tblGrid>
              <a:tr h="202802">
                <a:tc>
                  <a:txBody>
                    <a:bodyPr/>
                    <a:lstStyle/>
                    <a:p>
                      <a:endParaRPr lang="zh-CN" sz="1050" b="1" kern="10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RMSE</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ACC</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extLst>
                  <a:ext uri="{0D108BD9-81ED-4DB2-BD59-A6C34878D82A}">
                    <a16:rowId xmlns:a16="http://schemas.microsoft.com/office/drawing/2014/main" val="10000"/>
                  </a:ext>
                </a:extLst>
              </a:tr>
              <a:tr h="202802">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SWH d1</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0.27</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0.941</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extLst>
                  <a:ext uri="{0D108BD9-81ED-4DB2-BD59-A6C34878D82A}">
                    <a16:rowId xmlns:a16="http://schemas.microsoft.com/office/drawing/2014/main" val="10001"/>
                  </a:ext>
                </a:extLst>
              </a:tr>
              <a:tr h="202802">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SWH d2</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0.351</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0.879</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extLst>
                  <a:ext uri="{0D108BD9-81ED-4DB2-BD59-A6C34878D82A}">
                    <a16:rowId xmlns:a16="http://schemas.microsoft.com/office/drawing/2014/main" val="10002"/>
                  </a:ext>
                </a:extLst>
              </a:tr>
              <a:tr h="202802">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SWH d3</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0.388</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0.827</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extLst>
                  <a:ext uri="{0D108BD9-81ED-4DB2-BD59-A6C34878D82A}">
                    <a16:rowId xmlns:a16="http://schemas.microsoft.com/office/drawing/2014/main" val="10003"/>
                  </a:ext>
                </a:extLst>
              </a:tr>
              <a:tr h="202802">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MWP d1</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0.555</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0.909</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extLst>
                  <a:ext uri="{0D108BD9-81ED-4DB2-BD59-A6C34878D82A}">
                    <a16:rowId xmlns:a16="http://schemas.microsoft.com/office/drawing/2014/main" val="10004"/>
                  </a:ext>
                </a:extLst>
              </a:tr>
              <a:tr h="202802">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MWP d2</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a:effectLst/>
                          <a:latin typeface="Times New Roman" panose="02020603050405020304" pitchFamily="18" charset="0"/>
                          <a:cs typeface="Times New Roman" panose="02020603050405020304" pitchFamily="18" charset="0"/>
                        </a:rPr>
                        <a:t>0.875</a:t>
                      </a:r>
                      <a:endParaRPr lang="en-US" sz="1100" b="1" kern="10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0.733</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extLst>
                  <a:ext uri="{0D108BD9-81ED-4DB2-BD59-A6C34878D82A}">
                    <a16:rowId xmlns:a16="http://schemas.microsoft.com/office/drawing/2014/main" val="10005"/>
                  </a:ext>
                </a:extLst>
              </a:tr>
              <a:tr h="202802">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MWP d3</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0.999</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0.617</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extLst>
                  <a:ext uri="{0D108BD9-81ED-4DB2-BD59-A6C34878D82A}">
                    <a16:rowId xmlns:a16="http://schemas.microsoft.com/office/drawing/2014/main" val="10006"/>
                  </a:ext>
                </a:extLst>
              </a:tr>
              <a:tr h="202802">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MWD d1</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a:effectLst/>
                          <a:latin typeface="Times New Roman" panose="02020603050405020304" pitchFamily="18" charset="0"/>
                          <a:cs typeface="Times New Roman" panose="02020603050405020304" pitchFamily="18" charset="0"/>
                        </a:rPr>
                        <a:t>28.038</a:t>
                      </a:r>
                      <a:endParaRPr lang="en-US" sz="1100" b="1" kern="10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0.871</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extLst>
                  <a:ext uri="{0D108BD9-81ED-4DB2-BD59-A6C34878D82A}">
                    <a16:rowId xmlns:a16="http://schemas.microsoft.com/office/drawing/2014/main" val="10007"/>
                  </a:ext>
                </a:extLst>
              </a:tr>
              <a:tr h="202802">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MWD d2</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a:effectLst/>
                          <a:latin typeface="Times New Roman" panose="02020603050405020304" pitchFamily="18" charset="0"/>
                          <a:cs typeface="Times New Roman" panose="02020603050405020304" pitchFamily="18" charset="0"/>
                        </a:rPr>
                        <a:t>36.143</a:t>
                      </a:r>
                      <a:endParaRPr lang="en-US" sz="1100" b="1" kern="10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0.769</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extLst>
                  <a:ext uri="{0D108BD9-81ED-4DB2-BD59-A6C34878D82A}">
                    <a16:rowId xmlns:a16="http://schemas.microsoft.com/office/drawing/2014/main" val="10008"/>
                  </a:ext>
                </a:extLst>
              </a:tr>
              <a:tr h="202802">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MWD d3</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tc>
                <a:tc>
                  <a:txBody>
                    <a:bodyPr/>
                    <a:lstStyle/>
                    <a:p>
                      <a:pPr algn="ctr">
                        <a:spcAft>
                          <a:spcPts val="0"/>
                        </a:spcAft>
                      </a:pPr>
                      <a:r>
                        <a:rPr lang="en-US" sz="1100" b="1" kern="100">
                          <a:effectLst/>
                          <a:latin typeface="Times New Roman" panose="02020603050405020304" pitchFamily="18" charset="0"/>
                          <a:cs typeface="Times New Roman" panose="02020603050405020304" pitchFamily="18" charset="0"/>
                        </a:rPr>
                        <a:t>39.767</a:t>
                      </a:r>
                      <a:endParaRPr lang="en-US" sz="1100" b="1" kern="10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tc>
                  <a:txBody>
                    <a:bodyPr/>
                    <a:lstStyle/>
                    <a:p>
                      <a:pPr algn="ctr">
                        <a:spcAft>
                          <a:spcPts val="0"/>
                        </a:spcAft>
                      </a:pPr>
                      <a:r>
                        <a:rPr lang="en-US" sz="1100" b="1" kern="100" dirty="0">
                          <a:effectLst/>
                          <a:latin typeface="Times New Roman" panose="02020603050405020304" pitchFamily="18" charset="0"/>
                          <a:cs typeface="Times New Roman" panose="02020603050405020304" pitchFamily="18" charset="0"/>
                        </a:rPr>
                        <a:t>0.698</a:t>
                      </a:r>
                      <a:endParaRPr lang="en-US" sz="1100" b="1" kern="1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68575" marR="68575" marT="0" marB="0" anchor="b"/>
                </a:tc>
                <a:extLst>
                  <a:ext uri="{0D108BD9-81ED-4DB2-BD59-A6C34878D82A}">
                    <a16:rowId xmlns:a16="http://schemas.microsoft.com/office/drawing/2014/main" val="10009"/>
                  </a:ext>
                </a:extLst>
              </a:tr>
            </a:tbl>
          </a:graphicData>
        </a:graphic>
      </p:graphicFrame>
      <p:sp>
        <p:nvSpPr>
          <p:cNvPr id="5" name="文本框 4"/>
          <p:cNvSpPr txBox="1"/>
          <p:nvPr/>
        </p:nvSpPr>
        <p:spPr>
          <a:xfrm>
            <a:off x="86765" y="5973553"/>
            <a:ext cx="4485235" cy="657488"/>
          </a:xfrm>
          <a:prstGeom prst="rect">
            <a:avLst/>
          </a:prstGeom>
          <a:noFill/>
        </p:spPr>
        <p:txBody>
          <a:bodyPr wrap="square" rtlCol="0">
            <a:spAutoFit/>
          </a:bodyPr>
          <a:lstStyle/>
          <a:p>
            <a:pPr lvl="0">
              <a:lnSpc>
                <a:spcPct val="120000"/>
              </a:lnSpc>
              <a:defRPr/>
            </a:pPr>
            <a:r>
              <a:rPr kumimoji="0" lang="en-US" altLang="zh-CN" sz="1600" b="0" i="0" u="none" strike="noStrike" kern="1200" cap="none" spc="0" normalizeH="0" baseline="0" noProof="0" dirty="0">
                <a:ln>
                  <a:noFill/>
                </a:ln>
                <a:solidFill>
                  <a:srgbClr val="F0F0F0">
                    <a:lumMod val="2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L Ouyang, </a:t>
            </a:r>
            <a:r>
              <a:rPr lang="en-AU" altLang="zh-CN" sz="1600" dirty="0">
                <a:solidFill>
                  <a:srgbClr val="000000"/>
                </a:solidFill>
                <a:latin typeface="Times New Roman" panose="02020603050405020304" pitchFamily="18" charset="0"/>
                <a:cs typeface="Times New Roman" panose="02020603050405020304" pitchFamily="18" charset="0"/>
              </a:rPr>
              <a:t>F Ling, Y Li, L Bai, and J-J Luo</a:t>
            </a:r>
            <a:r>
              <a:rPr kumimoji="0" lang="en-US" altLang="zh-CN" sz="1600" b="0" i="0" u="none" strike="noStrike" kern="1200" cap="none" spc="0" normalizeH="0" baseline="0" noProof="0" dirty="0">
                <a:ln>
                  <a:noFill/>
                </a:ln>
                <a:solidFill>
                  <a:srgbClr val="F0F0F0">
                    <a:lumMod val="2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1600" b="0" i="1" u="none" strike="noStrike" kern="1200" cap="none" spc="0" normalizeH="0" baseline="0" noProof="0" dirty="0">
                <a:ln>
                  <a:noFill/>
                </a:ln>
                <a:solidFill>
                  <a:srgbClr val="F0F0F0">
                    <a:lumMod val="2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AOSL, </a:t>
            </a:r>
            <a:r>
              <a:rPr kumimoji="0" lang="en-US" altLang="zh-CN" sz="1600" b="0" i="0" u="none" strike="noStrike" kern="1200" cap="none" spc="0" normalizeH="0" baseline="0" noProof="0" dirty="0">
                <a:ln>
                  <a:noFill/>
                </a:ln>
                <a:solidFill>
                  <a:srgbClr val="F0F0F0">
                    <a:lumMod val="25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2023, https://doi.org/10.1016/j.aosl.2023.100347</a:t>
            </a:r>
          </a:p>
        </p:txBody>
      </p:sp>
      <p:sp>
        <p:nvSpPr>
          <p:cNvPr id="6" name="文本框 4"/>
          <p:cNvSpPr txBox="1">
            <a:spLocks noChangeArrowheads="1"/>
          </p:cNvSpPr>
          <p:nvPr/>
        </p:nvSpPr>
        <p:spPr bwMode="auto">
          <a:xfrm>
            <a:off x="1819486" y="58723"/>
            <a:ext cx="41055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1" lang="en-US" altLang="zh-CN" sz="28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AI</a:t>
            </a:r>
            <a:r>
              <a:rPr kumimoji="1" lang="zh-CN" alt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1" lang="en-US" altLang="zh-CN" sz="28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forecast of ocean wave</a:t>
            </a:r>
            <a:endParaRPr kumimoji="1" lang="zh-CN" alt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 name="Picture 2" descr="preview"/>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318" t="2244" r="2912" b="11029"/>
          <a:stretch/>
        </p:blipFill>
        <p:spPr bwMode="auto">
          <a:xfrm>
            <a:off x="30089" y="763010"/>
            <a:ext cx="3419705" cy="2617961"/>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custDataLst>
              <p:tags r:id="rId1"/>
            </p:custDataLst>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1" i="0" u="none" strike="noStrike" kern="1200" cap="none" spc="0" normalizeH="0" baseline="0" noProof="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91167" name="组合 36866"/>
          <p:cNvGrpSpPr/>
          <p:nvPr/>
        </p:nvGrpSpPr>
        <p:grpSpPr bwMode="auto">
          <a:xfrm>
            <a:off x="107950" y="200025"/>
            <a:ext cx="938213" cy="357188"/>
            <a:chOff x="-74942" y="0"/>
            <a:chExt cx="801357" cy="438150"/>
          </a:xfrm>
        </p:grpSpPr>
        <p:sp>
          <p:nvSpPr>
            <p:cNvPr id="91173" name="燕尾形 4"/>
            <p:cNvSpPr>
              <a:spLocks noChangeArrowheads="1"/>
            </p:cNvSpPr>
            <p:nvPr>
              <p:custDataLst>
                <p:tags r:id="rId2"/>
              </p:custDataLst>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zh-CN" altLang="en-US" sz="2800" b="1"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 name="燕尾形 5"/>
            <p:cNvSpPr/>
            <p:nvPr>
              <p:custDataLst>
                <p:tags r:id="rId3"/>
              </p:custDataLst>
            </p:nvPr>
          </p:nvSpPr>
          <p:spPr>
            <a:xfrm>
              <a:off x="288448" y="0"/>
              <a:ext cx="437967" cy="438150"/>
            </a:xfrm>
            <a:prstGeom prst="chevron">
              <a:avLst>
                <a:gd name="adj" fmla="val 50000"/>
              </a:avLst>
            </a:prstGeom>
            <a:solidFill>
              <a:srgbClr val="0A387A"/>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grpSp>
      <p:pic>
        <p:nvPicPr>
          <p:cNvPr id="4" name="图片 3">
            <a:extLst>
              <a:ext uri="{FF2B5EF4-FFF2-40B4-BE49-F238E27FC236}">
                <a16:creationId xmlns:a16="http://schemas.microsoft.com/office/drawing/2014/main" id="{E9C31FD6-9209-4A5A-84A2-7413E221E370}"/>
              </a:ext>
            </a:extLst>
          </p:cNvPr>
          <p:cNvPicPr>
            <a:picLocks noChangeAspect="1"/>
          </p:cNvPicPr>
          <p:nvPr/>
        </p:nvPicPr>
        <p:blipFill rotWithShape="1">
          <a:blip r:embed="rId6"/>
          <a:srcRect l="14391" t="4197" r="11029" b="70773"/>
          <a:stretch/>
        </p:blipFill>
        <p:spPr>
          <a:xfrm>
            <a:off x="3744052" y="673120"/>
            <a:ext cx="5369859" cy="1541280"/>
          </a:xfrm>
          <a:prstGeom prst="rect">
            <a:avLst/>
          </a:prstGeom>
        </p:spPr>
      </p:pic>
      <p:sp>
        <p:nvSpPr>
          <p:cNvPr id="14" name="矩形 13">
            <a:extLst>
              <a:ext uri="{FF2B5EF4-FFF2-40B4-BE49-F238E27FC236}">
                <a16:creationId xmlns:a16="http://schemas.microsoft.com/office/drawing/2014/main" id="{FED7A3C2-A05F-4112-9EE5-A8737B34659E}"/>
              </a:ext>
            </a:extLst>
          </p:cNvPr>
          <p:cNvSpPr/>
          <p:nvPr/>
        </p:nvSpPr>
        <p:spPr>
          <a:xfrm>
            <a:off x="5045341" y="2397703"/>
            <a:ext cx="3419705" cy="40011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1" normalizeH="0" baseline="0" noProof="0" dirty="0">
                <a:ln>
                  <a:noFill/>
                </a:ln>
                <a:solidFill>
                  <a:srgbClr val="0070C0"/>
                </a:solidFill>
                <a:effectLst/>
                <a:uLnTx/>
                <a:uFillTx/>
                <a:latin typeface="Arial"/>
                <a:ea typeface="Microsoft YaHei"/>
                <a:cs typeface="+mn-cs"/>
              </a:rPr>
              <a:t>Vision Transformer (global)</a:t>
            </a:r>
          </a:p>
        </p:txBody>
      </p:sp>
      <p:sp>
        <p:nvSpPr>
          <p:cNvPr id="9" name="文本框 8">
            <a:extLst>
              <a:ext uri="{FF2B5EF4-FFF2-40B4-BE49-F238E27FC236}">
                <a16:creationId xmlns:a16="http://schemas.microsoft.com/office/drawing/2014/main" id="{FF7CBAAE-CDF3-400D-A0C8-5DF21D500B59}"/>
              </a:ext>
            </a:extLst>
          </p:cNvPr>
          <p:cNvSpPr txBox="1"/>
          <p:nvPr/>
        </p:nvSpPr>
        <p:spPr>
          <a:xfrm>
            <a:off x="1475670" y="3343781"/>
            <a:ext cx="260367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1" normalizeH="0" baseline="0" noProof="0" dirty="0">
                <a:ln>
                  <a:noFill/>
                </a:ln>
                <a:solidFill>
                  <a:srgbClr val="0070C0"/>
                </a:solidFill>
                <a:effectLst/>
                <a:uLnTx/>
                <a:uFillTx/>
                <a:latin typeface="Arial"/>
                <a:ea typeface="Microsoft YaHei"/>
                <a:cs typeface="+mn-cs"/>
              </a:rPr>
              <a:t>The Atlantic Ocean </a:t>
            </a:r>
            <a:endParaRPr kumimoji="0" lang="zh-CN" altLang="en-US" sz="2000" b="1" i="0" u="none" strike="noStrike" kern="0" cap="none" spc="-1" normalizeH="0" baseline="0" noProof="0" dirty="0">
              <a:ln>
                <a:noFill/>
              </a:ln>
              <a:solidFill>
                <a:srgbClr val="0070C0"/>
              </a:solidFill>
              <a:effectLst/>
              <a:uLnTx/>
              <a:uFillTx/>
              <a:latin typeface="Arial"/>
              <a:ea typeface="Microsoft YaHei"/>
              <a:cs typeface="+mn-cs"/>
            </a:endParaRPr>
          </a:p>
        </p:txBody>
      </p:sp>
      <p:sp>
        <p:nvSpPr>
          <p:cNvPr id="2" name="矩形 1">
            <a:extLst>
              <a:ext uri="{FF2B5EF4-FFF2-40B4-BE49-F238E27FC236}">
                <a16:creationId xmlns:a16="http://schemas.microsoft.com/office/drawing/2014/main" id="{E2D07EB5-3A54-4195-945F-722A5D59C0E5}"/>
              </a:ext>
            </a:extLst>
          </p:cNvPr>
          <p:cNvSpPr/>
          <p:nvPr/>
        </p:nvSpPr>
        <p:spPr>
          <a:xfrm>
            <a:off x="4606925" y="5973553"/>
            <a:ext cx="4372070" cy="861774"/>
          </a:xfrm>
          <a:prstGeom prst="rect">
            <a:avLst/>
          </a:prstGeom>
        </p:spPr>
        <p:txBody>
          <a:bodyPr wrap="square">
            <a:spAutoFit/>
          </a:bodyPr>
          <a:lstStyle/>
          <a:p>
            <a:r>
              <a:rPr lang="en-GB" altLang="zh-CN" sz="1600"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rPr>
              <a:t>F Ling, L Ouyang, B R Larbi,</a:t>
            </a:r>
            <a:r>
              <a:rPr lang="en-US" altLang="zh-CN" sz="1600"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rPr>
              <a:t> J-J Luo</a:t>
            </a:r>
            <a:r>
              <a:rPr lang="en-GB" altLang="zh-CN" sz="1600"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rPr>
              <a:t>, T Han, </a:t>
            </a:r>
            <a:r>
              <a:rPr lang="en-US" altLang="zh-CN" sz="1600"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rPr>
              <a:t>X Zhong</a:t>
            </a:r>
            <a:r>
              <a:rPr lang="en-GB" altLang="zh-CN" sz="1600"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rPr>
              <a:t>, L Bai, </a:t>
            </a:r>
            <a:r>
              <a:rPr lang="en-US" altLang="zh-CN" sz="1600" i="1"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rPr>
              <a:t>Science China Earth Sciences,</a:t>
            </a:r>
            <a:r>
              <a:rPr lang="en-GB" altLang="zh-CN" sz="1600"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rPr>
              <a:t> 2024, </a:t>
            </a:r>
            <a:r>
              <a:rPr lang="en-US" altLang="zh-CN" sz="1600"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rPr>
              <a:t>10.1007/s11430-024-1452-3</a:t>
            </a:r>
            <a:r>
              <a:rPr lang="en-GB" altLang="zh-CN" sz="1600"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600" dirty="0">
              <a:solidFill>
                <a:srgbClr val="F0F0F0">
                  <a:lumMod val="2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1" name="组合 10">
            <a:extLst>
              <a:ext uri="{FF2B5EF4-FFF2-40B4-BE49-F238E27FC236}">
                <a16:creationId xmlns:a16="http://schemas.microsoft.com/office/drawing/2014/main" id="{2913B969-2190-4B8D-BA30-3E974628D743}"/>
              </a:ext>
            </a:extLst>
          </p:cNvPr>
          <p:cNvGrpSpPr/>
          <p:nvPr/>
        </p:nvGrpSpPr>
        <p:grpSpPr>
          <a:xfrm>
            <a:off x="4367814" y="2770313"/>
            <a:ext cx="4667416" cy="3271849"/>
            <a:chOff x="4382384" y="2957922"/>
            <a:chExt cx="4667416" cy="3271849"/>
          </a:xfrm>
        </p:grpSpPr>
        <p:pic>
          <p:nvPicPr>
            <p:cNvPr id="15" name="图片 14">
              <a:extLst>
                <a:ext uri="{FF2B5EF4-FFF2-40B4-BE49-F238E27FC236}">
                  <a16:creationId xmlns:a16="http://schemas.microsoft.com/office/drawing/2014/main" id="{580F1D82-F98F-4A39-A488-76E28813A8BF}"/>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4382384" y="2957922"/>
              <a:ext cx="4667416" cy="3115746"/>
            </a:xfrm>
            <a:prstGeom prst="rect">
              <a:avLst/>
            </a:prstGeom>
            <a:noFill/>
            <a:ln>
              <a:noFill/>
            </a:ln>
          </p:spPr>
        </p:pic>
        <p:sp>
          <p:nvSpPr>
            <p:cNvPr id="10" name="文本框 9">
              <a:extLst>
                <a:ext uri="{FF2B5EF4-FFF2-40B4-BE49-F238E27FC236}">
                  <a16:creationId xmlns:a16="http://schemas.microsoft.com/office/drawing/2014/main" id="{DC8DB491-BD90-46CF-B97A-7FBCCC1D7EFA}"/>
                </a:ext>
              </a:extLst>
            </p:cNvPr>
            <p:cNvSpPr txBox="1"/>
            <p:nvPr/>
          </p:nvSpPr>
          <p:spPr>
            <a:xfrm>
              <a:off x="5591892" y="6014327"/>
              <a:ext cx="837089" cy="215444"/>
            </a:xfrm>
            <a:prstGeom prst="rect">
              <a:avLst/>
            </a:prstGeom>
            <a:noFill/>
          </p:spPr>
          <p:txBody>
            <a:bodyPr wrap="none" rtlCol="0">
              <a:spAutoFit/>
            </a:bodyPr>
            <a:lstStyle/>
            <a:p>
              <a:r>
                <a:rPr lang="en-US" altLang="zh-CN" sz="800" dirty="0">
                  <a:latin typeface="Times New Roman" panose="02020603050405020304" pitchFamily="18" charset="0"/>
                  <a:cs typeface="Times New Roman" panose="02020603050405020304" pitchFamily="18" charset="0"/>
                </a:rPr>
                <a:t>Lead time (day)</a:t>
              </a:r>
              <a:endParaRPr lang="zh-CN" altLang="en-US" sz="800" dirty="0">
                <a:latin typeface="Times New Roman" panose="02020603050405020304" pitchFamily="18" charset="0"/>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533400" y="3713490"/>
            <a:ext cx="8155672" cy="2784872"/>
            <a:chOff x="583811" y="3842327"/>
            <a:chExt cx="7599612" cy="2784872"/>
          </a:xfrm>
        </p:grpSpPr>
        <p:pic>
          <p:nvPicPr>
            <p:cNvPr id="10" name="그림 9"/>
            <p:cNvPicPr/>
            <p:nvPr/>
          </p:nvPicPr>
          <p:blipFill rotWithShape="1">
            <a:blip r:embed="rId2"/>
            <a:srcRect t="51786" r="7420" b="5240"/>
            <a:stretch>
              <a:fillRect/>
            </a:stretch>
          </p:blipFill>
          <p:spPr>
            <a:xfrm>
              <a:off x="583811" y="3842327"/>
              <a:ext cx="7599612" cy="2784872"/>
            </a:xfrm>
            <a:prstGeom prst="rect">
              <a:avLst/>
            </a:prstGeom>
            <a:noFill/>
            <a:ln>
              <a:noFill/>
            </a:ln>
          </p:spPr>
        </p:pic>
        <p:grpSp>
          <p:nvGrpSpPr>
            <p:cNvPr id="14" name="그룹 13"/>
            <p:cNvGrpSpPr/>
            <p:nvPr/>
          </p:nvGrpSpPr>
          <p:grpSpPr>
            <a:xfrm>
              <a:off x="1351668" y="4804393"/>
              <a:ext cx="5554316" cy="663379"/>
              <a:chOff x="1564105" y="4544928"/>
              <a:chExt cx="5256797" cy="599575"/>
            </a:xfrm>
          </p:grpSpPr>
          <p:sp>
            <p:nvSpPr>
              <p:cNvPr id="12" name="타원 11"/>
              <p:cNvSpPr/>
              <p:nvPr/>
            </p:nvSpPr>
            <p:spPr>
              <a:xfrm>
                <a:off x="1564105" y="4567989"/>
                <a:ext cx="1942598" cy="576513"/>
              </a:xfrm>
              <a:prstGeom prst="ellipse">
                <a:avLst/>
              </a:prstGeom>
              <a:noFill/>
              <a:ln w="38100" algn="ctr">
                <a:solidFill>
                  <a:srgbClr val="FFFF00"/>
                </a:solidFill>
              </a:ln>
            </p:spPr>
            <p:style>
              <a:lnRef idx="2">
                <a:schemeClr val="accent1">
                  <a:shade val="20000"/>
                </a:schemeClr>
              </a:lnRef>
              <a:fillRef idx="1">
                <a:schemeClr val="accent1"/>
              </a:fillRef>
              <a:effectRef idx="0">
                <a:schemeClr val="accent1"/>
              </a:effectRef>
              <a:fontRef idx="minor">
                <a:schemeClr val="lt1"/>
              </a:fontRef>
            </p:style>
            <p:txBody>
              <a:bodyPr vert="horz" wrap="square" lIns="91440" tIns="45720" rIns="91440" bIns="4572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lang="ko-KR" altLang="en-US"/>
                </a:pPr>
                <a:endParaRPr kumimoji="0" lang="en-US" altLang="ko-KR"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3" name="타원 12"/>
              <p:cNvSpPr/>
              <p:nvPr/>
            </p:nvSpPr>
            <p:spPr>
              <a:xfrm>
                <a:off x="4878304" y="4544928"/>
                <a:ext cx="1942598" cy="576513"/>
              </a:xfrm>
              <a:prstGeom prst="ellipse">
                <a:avLst/>
              </a:prstGeom>
              <a:noFill/>
              <a:ln w="38100" algn="ctr">
                <a:solidFill>
                  <a:srgbClr val="FFFF00"/>
                </a:solidFill>
              </a:ln>
            </p:spPr>
            <p:style>
              <a:lnRef idx="2">
                <a:schemeClr val="accent1">
                  <a:shade val="20000"/>
                </a:schemeClr>
              </a:lnRef>
              <a:fillRef idx="1">
                <a:schemeClr val="accent1"/>
              </a:fillRef>
              <a:effectRef idx="0">
                <a:schemeClr val="accent1"/>
              </a:effectRef>
              <a:fontRef idx="minor">
                <a:schemeClr val="lt1"/>
              </a:fontRef>
            </p:style>
            <p:txBody>
              <a:bodyPr vert="horz" wrap="square" lIns="91440" tIns="45720" rIns="91440" bIns="4572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lang="ko-KR" altLang="en-US"/>
                </a:pPr>
                <a:endParaRPr kumimoji="0" lang="en-US" altLang="ko-KR"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pic>
        <p:nvPicPr>
          <p:cNvPr id="2" name="图片 1"/>
          <p:cNvPicPr/>
          <p:nvPr/>
        </p:nvPicPr>
        <p:blipFill rotWithShape="1">
          <a:blip r:embed="rId3">
            <a:extLst>
              <a:ext uri="{28A0092B-C50C-407E-A947-70E740481C1C}">
                <a14:useLocalDpi xmlns:a14="http://schemas.microsoft.com/office/drawing/2010/main" val="0"/>
              </a:ext>
            </a:extLst>
          </a:blip>
          <a:srcRect l="6429" t="6990" r="8929" b="3386"/>
          <a:stretch>
            <a:fillRect/>
          </a:stretch>
        </p:blipFill>
        <p:spPr>
          <a:xfrm>
            <a:off x="4766167" y="1208633"/>
            <a:ext cx="4107600" cy="2296800"/>
          </a:xfrm>
          <a:prstGeom prst="rect">
            <a:avLst/>
          </a:prstGeom>
        </p:spPr>
      </p:pic>
      <p:sp>
        <p:nvSpPr>
          <p:cNvPr id="7" name="文本框 6"/>
          <p:cNvSpPr txBox="1"/>
          <p:nvPr/>
        </p:nvSpPr>
        <p:spPr>
          <a:xfrm>
            <a:off x="1123200" y="86400"/>
            <a:ext cx="7312451" cy="461665"/>
          </a:xfrm>
          <a:prstGeom prst="rect">
            <a:avLst/>
          </a:prstGeom>
          <a:noFill/>
        </p:spPr>
        <p:txBody>
          <a:bodyPr wrap="none" rtlCol="0">
            <a:spAutoFit/>
          </a:bodyPr>
          <a:lstStyle/>
          <a:p>
            <a:pPr lvl="0">
              <a:defRPr/>
            </a:pPr>
            <a:r>
              <a:rPr kumimoji="0" lang="en-US" altLang="zh-CN" sz="2400" b="1" i="0" u="none" strike="noStrike" kern="12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ENSO</a:t>
            </a:r>
            <a:r>
              <a:rPr lang="zh-CN" altLang="en-US"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 </a:t>
            </a:r>
            <a:r>
              <a:rPr lang="en-US" altLang="zh-CN"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prediction</a:t>
            </a:r>
            <a:r>
              <a:rPr lang="zh-CN" altLang="en-US"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 </a:t>
            </a:r>
            <a:r>
              <a:rPr lang="en-US" altLang="zh-CN"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based</a:t>
            </a:r>
            <a:r>
              <a:rPr lang="zh-CN" altLang="en-US"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 </a:t>
            </a:r>
            <a:r>
              <a:rPr lang="en-US" altLang="zh-CN"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on</a:t>
            </a:r>
            <a:r>
              <a:rPr lang="zh-CN" altLang="en-US"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 </a:t>
            </a:r>
            <a:r>
              <a:rPr lang="en-US" altLang="ko-KR"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LeNet-5</a:t>
            </a:r>
            <a:r>
              <a:rPr lang="en-US" altLang="ko-KR" sz="2400" dirty="0">
                <a:solidFill>
                  <a:srgbClr val="C00000"/>
                </a:solidFill>
                <a:latin typeface="Arial" panose="020B0604020202020204" pitchFamily="34" charset="0"/>
                <a:cs typeface="Arial" panose="020B0604020202020204" pitchFamily="34" charset="0"/>
              </a:rPr>
              <a:t> </a:t>
            </a:r>
            <a:r>
              <a:rPr lang="en-US" altLang="zh-CN"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CNN</a:t>
            </a:r>
            <a:r>
              <a:rPr lang="zh-CN" altLang="en-US"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 </a:t>
            </a:r>
            <a:r>
              <a:rPr lang="en-US" altLang="zh-CN"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and</a:t>
            </a:r>
            <a:r>
              <a:rPr lang="zh-CN" altLang="en-US"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 </a:t>
            </a:r>
            <a:r>
              <a:rPr lang="en-US" altLang="zh-CN" sz="24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CGCMs</a:t>
            </a:r>
            <a:endParaRPr kumimoji="0" lang="zh-CN" alt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矩形 7"/>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grpSp>
        <p:nvGrpSpPr>
          <p:cNvPr id="45063" name="组合 36866"/>
          <p:cNvGrpSpPr/>
          <p:nvPr/>
        </p:nvGrpSpPr>
        <p:grpSpPr bwMode="auto">
          <a:xfrm>
            <a:off x="107950" y="200025"/>
            <a:ext cx="938213" cy="357188"/>
            <a:chOff x="-74942" y="0"/>
            <a:chExt cx="801357" cy="438150"/>
          </a:xfrm>
        </p:grpSpPr>
        <p:sp>
          <p:nvSpPr>
            <p:cNvPr id="45079"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16" name="燕尾形 5"/>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
        <p:nvSpPr>
          <p:cNvPr id="17" name="文本框 16"/>
          <p:cNvSpPr txBox="1"/>
          <p:nvPr/>
        </p:nvSpPr>
        <p:spPr>
          <a:xfrm>
            <a:off x="3080381" y="6488668"/>
            <a:ext cx="5532348" cy="338554"/>
          </a:xfrm>
          <a:prstGeom prst="rect">
            <a:avLst/>
          </a:prstGeom>
          <a:noFill/>
        </p:spPr>
        <p:txBody>
          <a:bodyPr wrap="none" rtlCol="0">
            <a:spAutoFit/>
          </a:bodyPr>
          <a:lstStyle/>
          <a:p>
            <a:pPr lvl="0">
              <a:defRPr/>
            </a:pPr>
            <a:r>
              <a:rPr kumimoji="0" lang="en-US" altLang="zh-CN" sz="1600" i="0" u="none" strike="noStrike" kern="1200" cap="none" spc="0" normalizeH="0" baseline="0" noProof="0" dirty="0">
                <a:ln>
                  <a:noFill/>
                </a:ln>
                <a:solidFill>
                  <a:prstClr val="black"/>
                </a:solidFill>
                <a:effectLst/>
                <a:uLnTx/>
                <a:uFillTx/>
                <a:latin typeface="Times New Roman" panose="02020603050405020304" pitchFamily="18" charset="0"/>
                <a:ea typeface="微软雅黑"/>
                <a:cs typeface="Times New Roman" panose="02020603050405020304" pitchFamily="18" charset="0"/>
              </a:rPr>
              <a:t>Y-G Ham, J-H Kim, J-J Luo, </a:t>
            </a:r>
            <a:r>
              <a:rPr kumimoji="0" lang="en-US" altLang="zh-CN" sz="1600" i="1" u="none" strike="noStrike" kern="1200" cap="none" spc="0" normalizeH="0" baseline="0" noProof="0" dirty="0">
                <a:ln>
                  <a:noFill/>
                </a:ln>
                <a:solidFill>
                  <a:prstClr val="black"/>
                </a:solidFill>
                <a:effectLst/>
                <a:uLnTx/>
                <a:uFillTx/>
                <a:latin typeface="Times New Roman" panose="02020603050405020304" pitchFamily="18" charset="0"/>
                <a:ea typeface="微软雅黑"/>
                <a:cs typeface="Times New Roman" panose="02020603050405020304" pitchFamily="18" charset="0"/>
              </a:rPr>
              <a:t>Nature</a:t>
            </a:r>
            <a:r>
              <a:rPr kumimoji="0" lang="en-US" altLang="zh-CN" sz="1600" i="0" u="none" strike="noStrike" kern="1200" cap="none" spc="0" normalizeH="0" baseline="0" noProof="0" dirty="0">
                <a:ln>
                  <a:noFill/>
                </a:ln>
                <a:solidFill>
                  <a:prstClr val="black"/>
                </a:solidFill>
                <a:effectLst/>
                <a:uLnTx/>
                <a:uFillTx/>
                <a:latin typeface="Times New Roman" panose="02020603050405020304" pitchFamily="18" charset="0"/>
                <a:ea typeface="微软雅黑"/>
                <a:cs typeface="Times New Roman" panose="02020603050405020304" pitchFamily="18" charset="0"/>
              </a:rPr>
              <a:t>, </a:t>
            </a:r>
            <a:r>
              <a:rPr lang="en-US" altLang="zh-CN" sz="1600" dirty="0">
                <a:solidFill>
                  <a:prstClr val="black"/>
                </a:solidFill>
                <a:latin typeface="Times New Roman" panose="02020603050405020304" pitchFamily="18" charset="0"/>
                <a:ea typeface="微软雅黑"/>
                <a:cs typeface="Times New Roman" panose="02020603050405020304" pitchFamily="18" charset="0"/>
              </a:rPr>
              <a:t>2019, 573 (7775), 568-572.</a:t>
            </a:r>
            <a:endParaRPr lang="zh-CN" altLang="en-US" sz="1600" dirty="0">
              <a:solidFill>
                <a:prstClr val="black"/>
              </a:solidFill>
              <a:latin typeface="Times New Roman" panose="02020603050405020304" pitchFamily="18" charset="0"/>
              <a:ea typeface="微软雅黑"/>
              <a:cs typeface="Times New Roman" panose="02020603050405020304" pitchFamily="18" charset="0"/>
            </a:endParaRPr>
          </a:p>
        </p:txBody>
      </p:sp>
      <p:sp>
        <p:nvSpPr>
          <p:cNvPr id="19" name="文本框 18">
            <a:extLst>
              <a:ext uri="{FF2B5EF4-FFF2-40B4-BE49-F238E27FC236}">
                <a16:creationId xmlns:a16="http://schemas.microsoft.com/office/drawing/2014/main" id="{830426CF-3D83-44F1-8CB4-E376CE2D7850}"/>
              </a:ext>
            </a:extLst>
          </p:cNvPr>
          <p:cNvSpPr txBox="1"/>
          <p:nvPr/>
        </p:nvSpPr>
        <p:spPr>
          <a:xfrm>
            <a:off x="5022549" y="827217"/>
            <a:ext cx="3772186" cy="30008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350" b="1" i="0" u="none" strike="noStrike" kern="1200" cap="none" spc="0" normalizeH="0" baseline="0" noProof="0" dirty="0">
                <a:ln>
                  <a:noFill/>
                </a:ln>
                <a:gradFill>
                  <a:gsLst>
                    <a:gs pos="0">
                      <a:srgbClr val="012D86"/>
                    </a:gs>
                    <a:gs pos="100000">
                      <a:srgbClr val="0E2557"/>
                    </a:gs>
                  </a:gsLst>
                  <a:lin scaled="0"/>
                </a:gradFill>
                <a:effectLst/>
                <a:uLnTx/>
                <a:uFillTx/>
                <a:latin typeface="Arial" panose="020B0604020202020204"/>
                <a:ea typeface="微软雅黑" panose="020B0503020204020204" pitchFamily="34" charset="-122"/>
                <a:cs typeface="+mn-cs"/>
              </a:rPr>
              <a:t>Prediction of DJF Nino3.4 SSTA (1982-2019)</a:t>
            </a:r>
            <a:endParaRPr kumimoji="1" lang="zh-CN" altLang="en-US" sz="1350" b="1" i="0" u="none" strike="noStrike" kern="1200" cap="none" spc="0" normalizeH="0" baseline="0" noProof="0" dirty="0">
              <a:ln>
                <a:noFill/>
              </a:ln>
              <a:gradFill>
                <a:gsLst>
                  <a:gs pos="0">
                    <a:srgbClr val="012D86"/>
                  </a:gs>
                  <a:gs pos="100000">
                    <a:srgbClr val="0E2557"/>
                  </a:gs>
                </a:gsLst>
                <a:lin scaled="0"/>
              </a:gradFill>
              <a:effectLst/>
              <a:uLnTx/>
              <a:uFillTx/>
              <a:latin typeface="Arial" panose="020B0604020202020204"/>
              <a:ea typeface="微软雅黑" panose="020B0503020204020204" pitchFamily="34" charset="-122"/>
              <a:cs typeface="+mn-cs"/>
            </a:endParaRPr>
          </a:p>
        </p:txBody>
      </p:sp>
      <p:pic>
        <p:nvPicPr>
          <p:cNvPr id="21" name="图片 2">
            <a:extLst>
              <a:ext uri="{FF2B5EF4-FFF2-40B4-BE49-F238E27FC236}">
                <a16:creationId xmlns:a16="http://schemas.microsoft.com/office/drawing/2014/main" id="{AF86EE36-A6D5-48AC-896D-79B8B37AA7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605" t="6990" r="8846" b="3386"/>
          <a:stretch>
            <a:fillRect/>
          </a:stretch>
        </p:blipFill>
        <p:spPr bwMode="auto">
          <a:xfrm>
            <a:off x="446088" y="1225987"/>
            <a:ext cx="4106862"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1">
            <a:extLst>
              <a:ext uri="{FF2B5EF4-FFF2-40B4-BE49-F238E27FC236}">
                <a16:creationId xmlns:a16="http://schemas.microsoft.com/office/drawing/2014/main" id="{B80F2046-311E-442E-9075-2823A2CA71D0}"/>
              </a:ext>
            </a:extLst>
          </p:cNvPr>
          <p:cNvSpPr txBox="1"/>
          <p:nvPr/>
        </p:nvSpPr>
        <p:spPr>
          <a:xfrm>
            <a:off x="733251" y="838227"/>
            <a:ext cx="3820277" cy="300082"/>
          </a:xfrm>
          <a:prstGeom prst="rect">
            <a:avLst/>
          </a:prstGeom>
          <a:noFill/>
        </p:spPr>
        <p:txBody>
          <a:bodyPr wrap="none">
            <a:spAutoFit/>
          </a:bodyPr>
          <a:lstStyle/>
          <a:p>
            <a:pPr eaLnBrk="1" fontAlgn="auto" hangingPunct="1">
              <a:spcBef>
                <a:spcPts val="0"/>
              </a:spcBef>
              <a:spcAft>
                <a:spcPts val="0"/>
              </a:spcAft>
              <a:defRPr/>
            </a:pPr>
            <a:r>
              <a:rPr kumimoji="1" lang="en-US" altLang="zh-CN" sz="1350" b="1" dirty="0">
                <a:gradFill>
                  <a:gsLst>
                    <a:gs pos="0">
                      <a:srgbClr val="012D86"/>
                    </a:gs>
                    <a:gs pos="100000">
                      <a:srgbClr val="0E2557"/>
                    </a:gs>
                  </a:gsLst>
                  <a:lin scaled="0"/>
                </a:gradFill>
                <a:latin typeface="Arial" panose="020B0604020202020204"/>
              </a:rPr>
              <a:t>Prediction of SON Nino3.4 SSTA (1982-2019)</a:t>
            </a:r>
            <a:endParaRPr kumimoji="1" lang="zh-CN" altLang="en-US" sz="1350" b="1" dirty="0">
              <a:gradFill>
                <a:gsLst>
                  <a:gs pos="0">
                    <a:srgbClr val="012D86"/>
                  </a:gs>
                  <a:gs pos="100000">
                    <a:srgbClr val="0E2557"/>
                  </a:gs>
                </a:gsLst>
                <a:lin scaled="0"/>
              </a:gradFill>
              <a:latin typeface="Arial" panose="020B0604020202020204"/>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6EFFB-64F8-3190-CE4F-F89E8FE30850}"/>
            </a:ext>
          </a:extLst>
        </p:cNvPr>
        <p:cNvGrpSpPr/>
        <p:nvPr/>
      </p:nvGrpSpPr>
      <p:grpSpPr>
        <a:xfrm>
          <a:off x="0" y="0"/>
          <a:ext cx="0" cy="0"/>
          <a:chOff x="0" y="0"/>
          <a:chExt cx="0" cy="0"/>
        </a:xfrm>
      </p:grpSpPr>
      <p:sp>
        <p:nvSpPr>
          <p:cNvPr id="378882" name="标题 1">
            <a:extLst>
              <a:ext uri="{FF2B5EF4-FFF2-40B4-BE49-F238E27FC236}">
                <a16:creationId xmlns:a16="http://schemas.microsoft.com/office/drawing/2014/main" id="{17ACB9EE-4449-62D3-4571-3C1A35E21F6B}"/>
              </a:ext>
            </a:extLst>
          </p:cNvPr>
          <p:cNvSpPr>
            <a:spLocks noGrp="1" noChangeArrowheads="1"/>
          </p:cNvSpPr>
          <p:nvPr>
            <p:ph type="ctrTitle"/>
          </p:nvPr>
        </p:nvSpPr>
        <p:spPr>
          <a:xfrm>
            <a:off x="5785736" y="785392"/>
            <a:ext cx="2735020" cy="731856"/>
          </a:xfrm>
        </p:spPr>
        <p:txBody>
          <a:bodyPr/>
          <a:lstStyle/>
          <a:p>
            <a:pPr algn="l" eaLnBrk="1" hangingPunct="1"/>
            <a:r>
              <a:rPr lang="en-US" altLang="zh-CN" sz="2000" b="1" dirty="0">
                <a:solidFill>
                  <a:srgbClr val="0070C0"/>
                </a:solidFill>
              </a:rPr>
              <a:t>WRF downscaling for Jiangsu Province (10km)</a:t>
            </a:r>
            <a:endParaRPr lang="zh-CN" altLang="en-US" sz="2000" b="1" dirty="0">
              <a:solidFill>
                <a:srgbClr val="0070C0"/>
              </a:solidFill>
            </a:endParaRPr>
          </a:p>
        </p:txBody>
      </p:sp>
      <p:sp>
        <p:nvSpPr>
          <p:cNvPr id="11" name="文本框 10">
            <a:extLst>
              <a:ext uri="{FF2B5EF4-FFF2-40B4-BE49-F238E27FC236}">
                <a16:creationId xmlns:a16="http://schemas.microsoft.com/office/drawing/2014/main" id="{DC575E33-19E2-D374-757E-D769AA3E721A}"/>
              </a:ext>
            </a:extLst>
          </p:cNvPr>
          <p:cNvSpPr txBox="1"/>
          <p:nvPr/>
        </p:nvSpPr>
        <p:spPr>
          <a:xfrm>
            <a:off x="341044" y="2656978"/>
            <a:ext cx="4572000" cy="392928"/>
          </a:xfrm>
          <a:prstGeom prst="rect">
            <a:avLst/>
          </a:prstGeom>
          <a:noFill/>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黑体" panose="02010609060101010101" pitchFamily="49" charset="-122"/>
                <a:cs typeface="Times New Roman" panose="02020603050405020304" pitchFamily="18" charset="0"/>
              </a:rPr>
              <a:t>Extreme rain frequency (Jun-Aug 2025)</a:t>
            </a:r>
            <a:endParaRPr kumimoji="0" lang="zh-CN"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p:txBody>
      </p:sp>
      <p:pic>
        <p:nvPicPr>
          <p:cNvPr id="13" name="图片 12">
            <a:extLst>
              <a:ext uri="{FF2B5EF4-FFF2-40B4-BE49-F238E27FC236}">
                <a16:creationId xmlns:a16="http://schemas.microsoft.com/office/drawing/2014/main" id="{F0B02354-9D34-6583-3B45-F8BCC4603E5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371503" y="2617320"/>
            <a:ext cx="3493757" cy="2086888"/>
          </a:xfrm>
          <a:prstGeom prst="rect">
            <a:avLst/>
          </a:prstGeom>
        </p:spPr>
      </p:pic>
      <p:sp>
        <p:nvSpPr>
          <p:cNvPr id="14" name="文本框 13">
            <a:extLst>
              <a:ext uri="{FF2B5EF4-FFF2-40B4-BE49-F238E27FC236}">
                <a16:creationId xmlns:a16="http://schemas.microsoft.com/office/drawing/2014/main" id="{EDED21A5-EB74-57DE-F874-E084994E246C}"/>
              </a:ext>
            </a:extLst>
          </p:cNvPr>
          <p:cNvSpPr txBox="1"/>
          <p:nvPr/>
        </p:nvSpPr>
        <p:spPr>
          <a:xfrm>
            <a:off x="5885228" y="1911376"/>
            <a:ext cx="2608683" cy="706797"/>
          </a:xfrm>
          <a:prstGeom prst="rect">
            <a:avLst/>
          </a:prstGeom>
          <a:noFill/>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黑体" panose="02010609060101010101" pitchFamily="49" charset="-122"/>
                <a:cs typeface="Times New Roman" panose="02020603050405020304" pitchFamily="18" charset="0"/>
              </a:rPr>
              <a:t>TC track density (Jun-Sep 2025)</a:t>
            </a:r>
            <a:endParaRPr kumimoji="0" lang="zh-CN"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p:txBody>
      </p:sp>
      <p:pic>
        <p:nvPicPr>
          <p:cNvPr id="16" name="图片 15">
            <a:extLst>
              <a:ext uri="{FF2B5EF4-FFF2-40B4-BE49-F238E27FC236}">
                <a16:creationId xmlns:a16="http://schemas.microsoft.com/office/drawing/2014/main" id="{A9C02A29-9D5D-CA87-97E8-C9F83D3D7E00}"/>
              </a:ext>
            </a:extLst>
          </p:cNvPr>
          <p:cNvPicPr>
            <a:picLocks noChangeAspect="1"/>
          </p:cNvPicPr>
          <p:nvPr/>
        </p:nvPicPr>
        <p:blipFill>
          <a:blip r:embed="rId3" cstate="print">
            <a:extLst>
              <a:ext uri="{28A0092B-C50C-407E-A947-70E740481C1C}">
                <a14:useLocalDpi xmlns:a14="http://schemas.microsoft.com/office/drawing/2010/main" val="0"/>
              </a:ext>
            </a:extLst>
          </a:blip>
          <a:srcRect b="5554"/>
          <a:stretch>
            <a:fillRect/>
          </a:stretch>
        </p:blipFill>
        <p:spPr bwMode="auto">
          <a:xfrm>
            <a:off x="259788" y="877313"/>
            <a:ext cx="5273040" cy="1827982"/>
          </a:xfrm>
          <a:prstGeom prst="rect">
            <a:avLst/>
          </a:prstGeom>
          <a:noFill/>
          <a:ln>
            <a:noFill/>
          </a:ln>
        </p:spPr>
      </p:pic>
      <p:sp>
        <p:nvSpPr>
          <p:cNvPr id="5" name="文本框 4">
            <a:extLst>
              <a:ext uri="{FF2B5EF4-FFF2-40B4-BE49-F238E27FC236}">
                <a16:creationId xmlns:a16="http://schemas.microsoft.com/office/drawing/2014/main" id="{1B72402E-F823-8B8A-DC03-D1FBA36FF554}"/>
              </a:ext>
            </a:extLst>
          </p:cNvPr>
          <p:cNvSpPr txBox="1"/>
          <p:nvPr/>
        </p:nvSpPr>
        <p:spPr>
          <a:xfrm>
            <a:off x="570903" y="561719"/>
            <a:ext cx="4572000" cy="392928"/>
          </a:xfrm>
          <a:prstGeom prst="rect">
            <a:avLst/>
          </a:prstGeom>
          <a:noFill/>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黑体" panose="02010609060101010101" pitchFamily="49" charset="-122"/>
                <a:cs typeface="Times New Roman" panose="02020603050405020304" pitchFamily="18" charset="0"/>
              </a:rPr>
              <a:t>Heat wave frequency (Jun-Aug 2025) </a:t>
            </a:r>
            <a:endParaRPr kumimoji="0" lang="zh-CN"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p:txBody>
      </p:sp>
      <p:pic>
        <p:nvPicPr>
          <p:cNvPr id="17" name="图片 16">
            <a:extLst>
              <a:ext uri="{FF2B5EF4-FFF2-40B4-BE49-F238E27FC236}">
                <a16:creationId xmlns:a16="http://schemas.microsoft.com/office/drawing/2014/main" id="{381C4999-A793-D455-434B-F004B5EE3653}"/>
              </a:ext>
            </a:extLst>
          </p:cNvPr>
          <p:cNvPicPr>
            <a:picLocks noChangeAspect="1"/>
          </p:cNvPicPr>
          <p:nvPr/>
        </p:nvPicPr>
        <p:blipFill>
          <a:blip r:embed="rId4" cstate="print">
            <a:extLst>
              <a:ext uri="{28A0092B-C50C-407E-A947-70E740481C1C}">
                <a14:useLocalDpi xmlns:a14="http://schemas.microsoft.com/office/drawing/2010/main" val="0"/>
              </a:ext>
            </a:extLst>
          </a:blip>
          <a:srcRect b="5554"/>
          <a:stretch>
            <a:fillRect/>
          </a:stretch>
        </p:blipFill>
        <p:spPr bwMode="auto">
          <a:xfrm>
            <a:off x="22187" y="3005723"/>
            <a:ext cx="5273040" cy="1827982"/>
          </a:xfrm>
          <a:prstGeom prst="rect">
            <a:avLst/>
          </a:prstGeom>
          <a:noFill/>
          <a:ln>
            <a:noFill/>
          </a:ln>
        </p:spPr>
      </p:pic>
      <p:pic>
        <p:nvPicPr>
          <p:cNvPr id="18" name="图片 17">
            <a:extLst>
              <a:ext uri="{FF2B5EF4-FFF2-40B4-BE49-F238E27FC236}">
                <a16:creationId xmlns:a16="http://schemas.microsoft.com/office/drawing/2014/main" id="{4D9884B0-145C-79E3-EE58-85BAA6ABFE47}"/>
              </a:ext>
            </a:extLst>
          </p:cNvPr>
          <p:cNvPicPr>
            <a:picLocks noChangeAspect="1"/>
          </p:cNvPicPr>
          <p:nvPr/>
        </p:nvPicPr>
        <p:blipFill>
          <a:blip r:embed="rId5" cstate="print">
            <a:extLst>
              <a:ext uri="{28A0092B-C50C-407E-A947-70E740481C1C}">
                <a14:useLocalDpi xmlns:a14="http://schemas.microsoft.com/office/drawing/2010/main" val="0"/>
              </a:ext>
            </a:extLst>
          </a:blip>
          <a:srcRect b="7547"/>
          <a:stretch>
            <a:fillRect/>
          </a:stretch>
        </p:blipFill>
        <p:spPr bwMode="auto">
          <a:xfrm>
            <a:off x="154058" y="5056753"/>
            <a:ext cx="5273040" cy="1789404"/>
          </a:xfrm>
          <a:prstGeom prst="rect">
            <a:avLst/>
          </a:prstGeom>
          <a:noFill/>
          <a:ln>
            <a:noFill/>
          </a:ln>
        </p:spPr>
      </p:pic>
      <p:sp>
        <p:nvSpPr>
          <p:cNvPr id="9" name="文本框 8">
            <a:extLst>
              <a:ext uri="{FF2B5EF4-FFF2-40B4-BE49-F238E27FC236}">
                <a16:creationId xmlns:a16="http://schemas.microsoft.com/office/drawing/2014/main" id="{9FB83267-13B7-9D48-4359-3CA9AD03776A}"/>
              </a:ext>
            </a:extLst>
          </p:cNvPr>
          <p:cNvSpPr txBox="1"/>
          <p:nvPr/>
        </p:nvSpPr>
        <p:spPr>
          <a:xfrm>
            <a:off x="372707" y="4734061"/>
            <a:ext cx="4572000" cy="392928"/>
          </a:xfrm>
          <a:prstGeom prst="rect">
            <a:avLst/>
          </a:prstGeom>
          <a:noFill/>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黑体" panose="02010609060101010101" pitchFamily="49" charset="-122"/>
                <a:cs typeface="Times New Roman" panose="02020603050405020304" pitchFamily="18" charset="0"/>
              </a:rPr>
              <a:t>Extreme cold T2m (Dec 2025 – Feb 2026)</a:t>
            </a:r>
            <a:endParaRPr kumimoji="0" lang="zh-CN"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等线 Light" panose="0201060003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id="{CBB5DFB5-3865-8CA6-C7F4-01E54A20744B}"/>
              </a:ext>
            </a:extLst>
          </p:cNvPr>
          <p:cNvSpPr txBox="1"/>
          <p:nvPr/>
        </p:nvSpPr>
        <p:spPr>
          <a:xfrm>
            <a:off x="1520842" y="34428"/>
            <a:ext cx="5942717" cy="461665"/>
          </a:xfrm>
          <a:prstGeom prst="rect">
            <a:avLst/>
          </a:prstGeom>
          <a:noFill/>
        </p:spPr>
        <p:txBody>
          <a:bodyPr wrap="none" rtlCol="0">
            <a:spAutoFit/>
          </a:bodyPr>
          <a:lstStyle/>
          <a:p>
            <a:r>
              <a:rPr lang="en-US" altLang="zh-CN" sz="2400" b="1" dirty="0">
                <a:solidFill>
                  <a:srgbClr val="C00000"/>
                </a:solidFill>
                <a:latin typeface="Times" panose="02020603050405020304" pitchFamily="18" charset="0"/>
                <a:cs typeface="Times" panose="02020603050405020304" pitchFamily="18" charset="0"/>
              </a:rPr>
              <a:t>Seasonal forecasts for societal applications </a:t>
            </a:r>
            <a:endParaRPr lang="zh-CN" altLang="en-US" sz="2400" b="1" dirty="0">
              <a:solidFill>
                <a:srgbClr val="C00000"/>
              </a:solidFill>
              <a:latin typeface="Times" panose="02020603050405020304" pitchFamily="18" charset="0"/>
              <a:cs typeface="Times" panose="02020603050405020304" pitchFamily="18" charset="0"/>
            </a:endParaRPr>
          </a:p>
        </p:txBody>
      </p:sp>
      <p:grpSp>
        <p:nvGrpSpPr>
          <p:cNvPr id="3" name="组合 36866">
            <a:extLst>
              <a:ext uri="{FF2B5EF4-FFF2-40B4-BE49-F238E27FC236}">
                <a16:creationId xmlns:a16="http://schemas.microsoft.com/office/drawing/2014/main" id="{44843AE6-D682-B526-4DFF-0ADDEA1799DD}"/>
              </a:ext>
            </a:extLst>
          </p:cNvPr>
          <p:cNvGrpSpPr>
            <a:grpSpLocks/>
          </p:cNvGrpSpPr>
          <p:nvPr/>
        </p:nvGrpSpPr>
        <p:grpSpPr bwMode="auto">
          <a:xfrm>
            <a:off x="107950" y="81577"/>
            <a:ext cx="938213" cy="357188"/>
            <a:chOff x="-74942" y="0"/>
            <a:chExt cx="801357" cy="438150"/>
          </a:xfrm>
        </p:grpSpPr>
        <p:sp>
          <p:nvSpPr>
            <p:cNvPr id="4" name="燕尾形 4">
              <a:extLst>
                <a:ext uri="{FF2B5EF4-FFF2-40B4-BE49-F238E27FC236}">
                  <a16:creationId xmlns:a16="http://schemas.microsoft.com/office/drawing/2014/main" id="{5B3B69EC-1826-D751-BC82-95882692DF1A}"/>
                </a:ext>
              </a:extLst>
            </p:cNvPr>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6" name="燕尾形 5">
              <a:extLst>
                <a:ext uri="{FF2B5EF4-FFF2-40B4-BE49-F238E27FC236}">
                  <a16:creationId xmlns:a16="http://schemas.microsoft.com/office/drawing/2014/main" id="{2B24D76E-A4B7-EF09-A110-0720D0F25826}"/>
                </a:ext>
              </a:extLst>
            </p:cNvPr>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
        <p:nvSpPr>
          <p:cNvPr id="7" name="矩形 6">
            <a:extLst>
              <a:ext uri="{FF2B5EF4-FFF2-40B4-BE49-F238E27FC236}">
                <a16:creationId xmlns:a16="http://schemas.microsoft.com/office/drawing/2014/main" id="{8998439D-5B1D-28AC-3E0D-7F371BD5F212}"/>
              </a:ext>
            </a:extLst>
          </p:cNvPr>
          <p:cNvSpPr/>
          <p:nvPr/>
        </p:nvSpPr>
        <p:spPr bwMode="auto">
          <a:xfrm flipV="1">
            <a:off x="0" y="489965"/>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Arial"/>
              <a:ea typeface="Microsoft YaHei"/>
              <a:cs typeface="+mn-cs"/>
            </a:endParaRPr>
          </a:p>
        </p:txBody>
      </p:sp>
    </p:spTree>
    <p:extLst>
      <p:ext uri="{BB962C8B-B14F-4D97-AF65-F5344CB8AC3E}">
        <p14:creationId xmlns:p14="http://schemas.microsoft.com/office/powerpoint/2010/main" val="42891149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矩形 27"/>
          <p:cNvSpPr/>
          <p:nvPr/>
        </p:nvSpPr>
        <p:spPr>
          <a:xfrm>
            <a:off x="-25400" y="6670484"/>
            <a:ext cx="9215438" cy="187516"/>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宋体" panose="02010600030101010101" pitchFamily="2" charset="-122"/>
              <a:cs typeface="+mn-cs"/>
            </a:endParaRPr>
          </a:p>
        </p:txBody>
      </p:sp>
      <p:sp>
        <p:nvSpPr>
          <p:cNvPr id="34827" name="TextBox 11"/>
          <p:cNvSpPr txBox="1">
            <a:spLocks noChangeArrowheads="1"/>
          </p:cNvSpPr>
          <p:nvPr/>
        </p:nvSpPr>
        <p:spPr bwMode="auto">
          <a:xfrm>
            <a:off x="8536354" y="6618302"/>
            <a:ext cx="403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fld id="{2E7D0C0E-B398-4AA5-93E1-04D5C5617937}" type="slidenum">
              <a:rPr kumimoji="0" lang="en-US" altLang="zh-CN" sz="1400" b="1" i="0" u="none" strike="noStrike" kern="1200" cap="none" spc="0" normalizeH="0" baseline="0" noProof="0" smtClean="0">
                <a:ln>
                  <a:noFill/>
                </a:ln>
                <a:solidFill>
                  <a:srgbClr val="FFFFFF"/>
                </a:solidFill>
                <a:effectLst/>
                <a:uLnTx/>
                <a:uFillTx/>
                <a:latin typeface="Arial" panose="020B0604020202020204" pitchFamily="34" charset="0"/>
                <a:ea typeface="楷体_GB2312"/>
                <a:cs typeface="楷体_GB2312"/>
              </a:rPr>
              <a:pPr marL="0" marR="0" lvl="0" indent="0" algn="ctr" defTabSz="457200" rtl="0" eaLnBrk="1" fontAlgn="base" latinLnBrk="0" hangingPunct="1">
                <a:lnSpc>
                  <a:spcPct val="100000"/>
                </a:lnSpc>
                <a:spcBef>
                  <a:spcPct val="0"/>
                </a:spcBef>
                <a:spcAft>
                  <a:spcPct val="0"/>
                </a:spcAft>
                <a:buClrTx/>
                <a:buSzTx/>
                <a:buFontTx/>
                <a:buNone/>
                <a:tabLst/>
                <a:defRPr/>
              </a:pPr>
              <a:t>31</a:t>
            </a:fld>
            <a:endParaRPr kumimoji="0" lang="en-US" altLang="zh-CN" sz="1400" b="1" i="0" u="none" strike="noStrike" kern="1200" cap="none" spc="0" normalizeH="0" baseline="0" noProof="0" dirty="0">
              <a:ln>
                <a:noFill/>
              </a:ln>
              <a:solidFill>
                <a:srgbClr val="FFFFFF"/>
              </a:solidFill>
              <a:effectLst/>
              <a:uLnTx/>
              <a:uFillTx/>
              <a:latin typeface="Arial" panose="020B0604020202020204" pitchFamily="34" charset="0"/>
              <a:ea typeface="楷体_GB2312"/>
              <a:cs typeface="楷体_GB2312"/>
            </a:endParaRPr>
          </a:p>
        </p:txBody>
      </p:sp>
      <p:grpSp>
        <p:nvGrpSpPr>
          <p:cNvPr id="34830" name="组合 36866"/>
          <p:cNvGrpSpPr>
            <a:grpSpLocks/>
          </p:cNvGrpSpPr>
          <p:nvPr/>
        </p:nvGrpSpPr>
        <p:grpSpPr bwMode="auto">
          <a:xfrm>
            <a:off x="107950" y="200025"/>
            <a:ext cx="938213" cy="357188"/>
            <a:chOff x="-74942" y="0"/>
            <a:chExt cx="801357" cy="438150"/>
          </a:xfrm>
        </p:grpSpPr>
        <p:sp>
          <p:nvSpPr>
            <p:cNvPr id="34833" name="燕尾形 4"/>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9" name="燕尾形 5"/>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
        <p:nvSpPr>
          <p:cNvPr id="19" name="矩形 18"/>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Arial"/>
              <a:ea typeface="Microsoft YaHei"/>
              <a:cs typeface="+mn-cs"/>
            </a:endParaRPr>
          </a:p>
        </p:txBody>
      </p:sp>
      <p:grpSp>
        <p:nvGrpSpPr>
          <p:cNvPr id="29" name="组合 28">
            <a:extLst>
              <a:ext uri="{FF2B5EF4-FFF2-40B4-BE49-F238E27FC236}">
                <a16:creationId xmlns:a16="http://schemas.microsoft.com/office/drawing/2014/main" id="{6850E637-6DF8-4C7C-81C0-031483EBCA47}"/>
              </a:ext>
            </a:extLst>
          </p:cNvPr>
          <p:cNvGrpSpPr/>
          <p:nvPr/>
        </p:nvGrpSpPr>
        <p:grpSpPr>
          <a:xfrm>
            <a:off x="174298" y="1091035"/>
            <a:ext cx="8816042" cy="4772565"/>
            <a:chOff x="201934" y="873257"/>
            <a:chExt cx="8816042" cy="4772565"/>
          </a:xfrm>
        </p:grpSpPr>
        <p:pic>
          <p:nvPicPr>
            <p:cNvPr id="6152" name="Picture 8" descr="海浪,浪,水,海水,大海,海洋,夏天,夏季,夏,CC0,免费图片,">
              <a:extLst>
                <a:ext uri="{FF2B5EF4-FFF2-40B4-BE49-F238E27FC236}">
                  <a16:creationId xmlns:a16="http://schemas.microsoft.com/office/drawing/2014/main" id="{318A6BF7-D4E1-4E57-AA67-7B2976CFC64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7862" y="873257"/>
              <a:ext cx="2028275" cy="125804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D753AF33-EE2D-40ED-BCBB-330A8D3E787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528" t="20730" r="45206" b="62100"/>
            <a:stretch/>
          </p:blipFill>
          <p:spPr bwMode="auto">
            <a:xfrm>
              <a:off x="324688" y="992343"/>
              <a:ext cx="2513140" cy="1161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a:extLst>
                <a:ext uri="{FF2B5EF4-FFF2-40B4-BE49-F238E27FC236}">
                  <a16:creationId xmlns:a16="http://schemas.microsoft.com/office/drawing/2014/main" id="{7F46152E-F3FE-4783-8332-956CB59A3B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934" y="4327105"/>
              <a:ext cx="1951038" cy="1264440"/>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0">
              <a:extLst>
                <a:ext uri="{FF2B5EF4-FFF2-40B4-BE49-F238E27FC236}">
                  <a16:creationId xmlns:a16="http://schemas.microsoft.com/office/drawing/2014/main" id="{D4A25328-6775-43D3-BF0E-722C7DF0E574}"/>
                </a:ext>
              </a:extLst>
            </p:cNvPr>
            <p:cNvPicPr>
              <a:picLocks noChangeAspect="1"/>
            </p:cNvPicPr>
            <p:nvPr/>
          </p:nvPicPr>
          <p:blipFill>
            <a:blip r:embed="rId6">
              <a:extLst>
                <a:ext uri="{28A0092B-C50C-407E-A947-70E740481C1C}">
                  <a14:useLocalDpi xmlns:a14="http://schemas.microsoft.com/office/drawing/2010/main" val="0"/>
                </a:ext>
              </a:extLst>
            </a:blip>
            <a:srcRect t="9424" b="15700"/>
            <a:stretch>
              <a:fillRect/>
            </a:stretch>
          </p:blipFill>
          <p:spPr bwMode="auto">
            <a:xfrm>
              <a:off x="7073567" y="4381382"/>
              <a:ext cx="1893648" cy="1264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0">
              <a:extLst>
                <a:ext uri="{FF2B5EF4-FFF2-40B4-BE49-F238E27FC236}">
                  <a16:creationId xmlns:a16="http://schemas.microsoft.com/office/drawing/2014/main" id="{9D19A0ED-2811-4866-A6D3-1D62A954C66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6843" y="2889128"/>
              <a:ext cx="2081133" cy="137408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3">
              <a:extLst>
                <a:ext uri="{FF2B5EF4-FFF2-40B4-BE49-F238E27FC236}">
                  <a16:creationId xmlns:a16="http://schemas.microsoft.com/office/drawing/2014/main" id="{96F3CC82-6FF8-4A4E-BA13-08D4C91E1C3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30938" y="1206501"/>
              <a:ext cx="2332037"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a:extLst>
                <a:ext uri="{FF2B5EF4-FFF2-40B4-BE49-F238E27FC236}">
                  <a16:creationId xmlns:a16="http://schemas.microsoft.com/office/drawing/2014/main" id="{655B58E8-56D3-4601-B23F-7C06A3C308F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6225" y="2649558"/>
              <a:ext cx="1951038"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a:extLst>
              <a:ext uri="{FF2B5EF4-FFF2-40B4-BE49-F238E27FC236}">
                <a16:creationId xmlns:a16="http://schemas.microsoft.com/office/drawing/2014/main" id="{05F0F8BB-92F9-47BD-81E6-537FF2A96D2F}"/>
              </a:ext>
            </a:extLst>
          </p:cNvPr>
          <p:cNvGrpSpPr/>
          <p:nvPr/>
        </p:nvGrpSpPr>
        <p:grpSpPr>
          <a:xfrm>
            <a:off x="3246521" y="3541529"/>
            <a:ext cx="3009654" cy="2629809"/>
            <a:chOff x="1822032" y="1358424"/>
            <a:chExt cx="3009654" cy="2629809"/>
          </a:xfrm>
        </p:grpSpPr>
        <p:sp>
          <p:nvSpPr>
            <p:cNvPr id="59" name="椭圆 58">
              <a:extLst>
                <a:ext uri="{FF2B5EF4-FFF2-40B4-BE49-F238E27FC236}">
                  <a16:creationId xmlns:a16="http://schemas.microsoft.com/office/drawing/2014/main" id="{82353A4F-E1E0-44D4-BD35-87B768C617DC}"/>
                </a:ext>
              </a:extLst>
            </p:cNvPr>
            <p:cNvSpPr/>
            <p:nvPr/>
          </p:nvSpPr>
          <p:spPr>
            <a:xfrm>
              <a:off x="1822032" y="1358424"/>
              <a:ext cx="3009654" cy="2629809"/>
            </a:xfrm>
            <a:prstGeom prst="ellipse">
              <a:avLst/>
            </a:prstGeom>
          </p:spPr>
          <p:style>
            <a:lnRef idx="0">
              <a:schemeClr val="accent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sp>
        <p:sp>
          <p:nvSpPr>
            <p:cNvPr id="60" name="椭圆 4">
              <a:extLst>
                <a:ext uri="{FF2B5EF4-FFF2-40B4-BE49-F238E27FC236}">
                  <a16:creationId xmlns:a16="http://schemas.microsoft.com/office/drawing/2014/main" id="{989304B1-CECB-4065-AF61-04CB68289E58}"/>
                </a:ext>
              </a:extLst>
            </p:cNvPr>
            <p:cNvSpPr txBox="1"/>
            <p:nvPr/>
          </p:nvSpPr>
          <p:spPr>
            <a:xfrm>
              <a:off x="2262786" y="1743551"/>
              <a:ext cx="2128146" cy="185955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0320" tIns="20320" rIns="20320" bIns="20320" numCol="1" spcCol="1270" anchor="ctr" anchorCtr="0">
              <a:noAutofit/>
            </a:bodyPr>
            <a:lstStyle/>
            <a:p>
              <a:pPr marL="0" lvl="0" indent="0" algn="ctr" defTabSz="1422400" rtl="0">
                <a:lnSpc>
                  <a:spcPct val="100000"/>
                </a:lnSpc>
                <a:spcBef>
                  <a:spcPct val="0"/>
                </a:spcBef>
                <a:spcAft>
                  <a:spcPct val="35000"/>
                </a:spcAft>
                <a:buNone/>
              </a:pPr>
              <a:r>
                <a:rPr kumimoji="1" lang="en-US" altLang="zh-CN" sz="3200" b="1" kern="1200" dirty="0">
                  <a:solidFill>
                    <a:srgbClr val="C00000"/>
                  </a:solidFill>
                </a:rPr>
                <a:t>AI machine deep learning</a:t>
              </a:r>
              <a:endParaRPr kumimoji="1" lang="zh-CN" altLang="en-US" sz="3200" b="1" kern="1200" dirty="0">
                <a:solidFill>
                  <a:srgbClr val="C00000"/>
                </a:solidFill>
              </a:endParaRPr>
            </a:p>
          </p:txBody>
        </p:sp>
      </p:grpSp>
      <p:sp>
        <p:nvSpPr>
          <p:cNvPr id="31" name="箭头: 左 30">
            <a:extLst>
              <a:ext uri="{FF2B5EF4-FFF2-40B4-BE49-F238E27FC236}">
                <a16:creationId xmlns:a16="http://schemas.microsoft.com/office/drawing/2014/main" id="{6C6B83D0-292E-481D-BC9F-41BE7B4F86FC}"/>
              </a:ext>
            </a:extLst>
          </p:cNvPr>
          <p:cNvSpPr/>
          <p:nvPr/>
        </p:nvSpPr>
        <p:spPr>
          <a:xfrm rot="20710288">
            <a:off x="2671208" y="5026780"/>
            <a:ext cx="554050" cy="470003"/>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dk1">
              <a:hueOff val="0"/>
              <a:satOff val="0"/>
              <a:lumOff val="0"/>
              <a:alphaOff val="0"/>
            </a:schemeClr>
          </a:fontRef>
        </p:style>
      </p:sp>
      <p:grpSp>
        <p:nvGrpSpPr>
          <p:cNvPr id="32" name="组合 31">
            <a:extLst>
              <a:ext uri="{FF2B5EF4-FFF2-40B4-BE49-F238E27FC236}">
                <a16:creationId xmlns:a16="http://schemas.microsoft.com/office/drawing/2014/main" id="{2F12F58A-92C1-4C4D-91FA-CAA299EAA96A}"/>
              </a:ext>
            </a:extLst>
          </p:cNvPr>
          <p:cNvGrpSpPr/>
          <p:nvPr/>
        </p:nvGrpSpPr>
        <p:grpSpPr>
          <a:xfrm>
            <a:off x="1492581" y="4878121"/>
            <a:ext cx="1154394" cy="923515"/>
            <a:chOff x="68092" y="2695016"/>
            <a:chExt cx="1154394" cy="923515"/>
          </a:xfrm>
        </p:grpSpPr>
        <p:sp>
          <p:nvSpPr>
            <p:cNvPr id="57" name="矩形: 圆角 56">
              <a:extLst>
                <a:ext uri="{FF2B5EF4-FFF2-40B4-BE49-F238E27FC236}">
                  <a16:creationId xmlns:a16="http://schemas.microsoft.com/office/drawing/2014/main" id="{DE68F5A1-127D-42F1-89CD-8838766E7A00}"/>
                </a:ext>
              </a:extLst>
            </p:cNvPr>
            <p:cNvSpPr/>
            <p:nvPr/>
          </p:nvSpPr>
          <p:spPr>
            <a:xfrm>
              <a:off x="68092" y="2695016"/>
              <a:ext cx="1154394" cy="923515"/>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sp>
        <p:sp>
          <p:nvSpPr>
            <p:cNvPr id="58" name="矩形: 圆角 7">
              <a:extLst>
                <a:ext uri="{FF2B5EF4-FFF2-40B4-BE49-F238E27FC236}">
                  <a16:creationId xmlns:a16="http://schemas.microsoft.com/office/drawing/2014/main" id="{5D073D2D-0F14-4BEF-B5A3-036AEC9901A3}"/>
                </a:ext>
              </a:extLst>
            </p:cNvPr>
            <p:cNvSpPr txBox="1"/>
            <p:nvPr/>
          </p:nvSpPr>
          <p:spPr>
            <a:xfrm>
              <a:off x="95141" y="2722065"/>
              <a:ext cx="1100296" cy="8694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 tIns="24765" rIns="24765" bIns="24765" numCol="1" spcCol="1270" anchor="ctr" anchorCtr="0">
              <a:noAutofit/>
            </a:bodyPr>
            <a:lstStyle/>
            <a:p>
              <a:pPr lvl="0" algn="ctr" defTabSz="577850">
                <a:spcBef>
                  <a:spcPct val="0"/>
                </a:spcBef>
                <a:spcAft>
                  <a:spcPct val="35000"/>
                </a:spcAft>
              </a:pPr>
              <a:r>
                <a:rPr lang="en-US" altLang="zh-CN" sz="1300" b="1" dirty="0">
                  <a:solidFill>
                    <a:schemeClr val="accent5"/>
                  </a:solidFill>
                </a:rPr>
                <a:t>Phenomena detection</a:t>
              </a:r>
              <a:endParaRPr lang="zh-CN" altLang="en-US" sz="1300" b="1" kern="1200" dirty="0">
                <a:solidFill>
                  <a:schemeClr val="accent5"/>
                </a:solidFill>
              </a:endParaRPr>
            </a:p>
          </p:txBody>
        </p:sp>
      </p:grpSp>
      <p:sp>
        <p:nvSpPr>
          <p:cNvPr id="33" name="箭头: 左 32">
            <a:extLst>
              <a:ext uri="{FF2B5EF4-FFF2-40B4-BE49-F238E27FC236}">
                <a16:creationId xmlns:a16="http://schemas.microsoft.com/office/drawing/2014/main" id="{3BEF0A96-996D-4E1A-89D4-B54C5A597AB5}"/>
              </a:ext>
            </a:extLst>
          </p:cNvPr>
          <p:cNvSpPr/>
          <p:nvPr/>
        </p:nvSpPr>
        <p:spPr>
          <a:xfrm rot="1814299">
            <a:off x="2921186" y="3882407"/>
            <a:ext cx="482956" cy="470003"/>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dk1">
              <a:hueOff val="0"/>
              <a:satOff val="0"/>
              <a:lumOff val="0"/>
              <a:alphaOff val="0"/>
            </a:schemeClr>
          </a:fontRef>
        </p:style>
      </p:sp>
      <p:grpSp>
        <p:nvGrpSpPr>
          <p:cNvPr id="34" name="组合 33">
            <a:extLst>
              <a:ext uri="{FF2B5EF4-FFF2-40B4-BE49-F238E27FC236}">
                <a16:creationId xmlns:a16="http://schemas.microsoft.com/office/drawing/2014/main" id="{D1E60176-71E9-4ED8-8F75-71EB0E985635}"/>
              </a:ext>
            </a:extLst>
          </p:cNvPr>
          <p:cNvGrpSpPr/>
          <p:nvPr/>
        </p:nvGrpSpPr>
        <p:grpSpPr>
          <a:xfrm>
            <a:off x="1794456" y="3489619"/>
            <a:ext cx="1154394" cy="923515"/>
            <a:chOff x="369967" y="1306514"/>
            <a:chExt cx="1154394" cy="923515"/>
          </a:xfrm>
        </p:grpSpPr>
        <p:sp>
          <p:nvSpPr>
            <p:cNvPr id="55" name="矩形: 圆角 54">
              <a:extLst>
                <a:ext uri="{FF2B5EF4-FFF2-40B4-BE49-F238E27FC236}">
                  <a16:creationId xmlns:a16="http://schemas.microsoft.com/office/drawing/2014/main" id="{A660D4C9-AA20-411F-846D-E4481CBBE790}"/>
                </a:ext>
              </a:extLst>
            </p:cNvPr>
            <p:cNvSpPr/>
            <p:nvPr/>
          </p:nvSpPr>
          <p:spPr>
            <a:xfrm>
              <a:off x="369967" y="1306514"/>
              <a:ext cx="1154394" cy="923515"/>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sp>
        <p:sp>
          <p:nvSpPr>
            <p:cNvPr id="56" name="矩形: 圆角 10">
              <a:extLst>
                <a:ext uri="{FF2B5EF4-FFF2-40B4-BE49-F238E27FC236}">
                  <a16:creationId xmlns:a16="http://schemas.microsoft.com/office/drawing/2014/main" id="{2291A0F8-0171-46DC-B264-AB9A5B2417AD}"/>
                </a:ext>
              </a:extLst>
            </p:cNvPr>
            <p:cNvSpPr txBox="1"/>
            <p:nvPr/>
          </p:nvSpPr>
          <p:spPr>
            <a:xfrm>
              <a:off x="397016" y="1333563"/>
              <a:ext cx="1100296" cy="8694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 tIns="24765" rIns="24765" bIns="24765" numCol="1" spcCol="1270" anchor="ctr" anchorCtr="0">
              <a:noAutofit/>
            </a:bodyPr>
            <a:lstStyle/>
            <a:p>
              <a:pPr marL="0" marR="0" lvl="0" indent="0" algn="ctr" defTabSz="914400" eaLnBrk="1" fontAlgn="auto" latinLnBrk="0" hangingPunct="1">
                <a:lnSpc>
                  <a:spcPct val="100000"/>
                </a:lnSpc>
                <a:spcBef>
                  <a:spcPct val="0"/>
                </a:spcBef>
                <a:spcAft>
                  <a:spcPct val="35000"/>
                </a:spcAft>
                <a:buClrTx/>
                <a:buSzTx/>
                <a:buFontTx/>
                <a:buNone/>
                <a:tabLst/>
                <a:defRPr/>
              </a:pPr>
              <a:r>
                <a:rPr lang="en-US" altLang="zh-CN" sz="1300" b="1" i="0" u="none" kern="1200" dirty="0">
                  <a:solidFill>
                    <a:schemeClr val="accent5"/>
                  </a:solidFill>
                </a:rPr>
                <a:t>Weather forecast</a:t>
              </a:r>
              <a:endParaRPr lang="ja-JP" altLang="en-US" sz="1300" b="1" i="0" u="none" kern="1200" dirty="0">
                <a:solidFill>
                  <a:schemeClr val="accent5"/>
                </a:solidFill>
              </a:endParaRPr>
            </a:p>
          </p:txBody>
        </p:sp>
      </p:grpSp>
      <p:sp>
        <p:nvSpPr>
          <p:cNvPr id="35" name="箭头: 左 34">
            <a:extLst>
              <a:ext uri="{FF2B5EF4-FFF2-40B4-BE49-F238E27FC236}">
                <a16:creationId xmlns:a16="http://schemas.microsoft.com/office/drawing/2014/main" id="{7741871B-0AE4-4023-AD80-B6529C69E4C4}"/>
              </a:ext>
            </a:extLst>
          </p:cNvPr>
          <p:cNvSpPr/>
          <p:nvPr/>
        </p:nvSpPr>
        <p:spPr>
          <a:xfrm rot="3289742">
            <a:off x="3440931" y="3260200"/>
            <a:ext cx="565386" cy="470003"/>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dk1">
              <a:hueOff val="0"/>
              <a:satOff val="0"/>
              <a:lumOff val="0"/>
              <a:alphaOff val="0"/>
            </a:schemeClr>
          </a:fontRef>
        </p:style>
      </p:sp>
      <p:grpSp>
        <p:nvGrpSpPr>
          <p:cNvPr id="36" name="组合 35">
            <a:extLst>
              <a:ext uri="{FF2B5EF4-FFF2-40B4-BE49-F238E27FC236}">
                <a16:creationId xmlns:a16="http://schemas.microsoft.com/office/drawing/2014/main" id="{418982E7-8B46-41F5-8488-EB90BC5FD46D}"/>
              </a:ext>
            </a:extLst>
          </p:cNvPr>
          <p:cNvGrpSpPr/>
          <p:nvPr/>
        </p:nvGrpSpPr>
        <p:grpSpPr>
          <a:xfrm>
            <a:off x="2569236" y="2311979"/>
            <a:ext cx="1154394" cy="923515"/>
            <a:chOff x="1144747" y="128874"/>
            <a:chExt cx="1154394" cy="923515"/>
          </a:xfrm>
        </p:grpSpPr>
        <p:sp>
          <p:nvSpPr>
            <p:cNvPr id="53" name="矩形: 圆角 52">
              <a:extLst>
                <a:ext uri="{FF2B5EF4-FFF2-40B4-BE49-F238E27FC236}">
                  <a16:creationId xmlns:a16="http://schemas.microsoft.com/office/drawing/2014/main" id="{220131FE-7CAE-40CF-B6B3-11A242F5D8AF}"/>
                </a:ext>
              </a:extLst>
            </p:cNvPr>
            <p:cNvSpPr/>
            <p:nvPr/>
          </p:nvSpPr>
          <p:spPr>
            <a:xfrm>
              <a:off x="1144747" y="128874"/>
              <a:ext cx="1154394" cy="923515"/>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sp>
        <p:sp>
          <p:nvSpPr>
            <p:cNvPr id="54" name="矩形: 圆角 13">
              <a:extLst>
                <a:ext uri="{FF2B5EF4-FFF2-40B4-BE49-F238E27FC236}">
                  <a16:creationId xmlns:a16="http://schemas.microsoft.com/office/drawing/2014/main" id="{F355C9F8-17F7-4FDC-9E24-D8EA4709B613}"/>
                </a:ext>
              </a:extLst>
            </p:cNvPr>
            <p:cNvSpPr txBox="1"/>
            <p:nvPr/>
          </p:nvSpPr>
          <p:spPr>
            <a:xfrm>
              <a:off x="1171796" y="155923"/>
              <a:ext cx="1100296" cy="8694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 tIns="24765" rIns="24765" bIns="24765" numCol="1" spcCol="1270" anchor="ctr" anchorCtr="0">
              <a:noAutofit/>
            </a:bodyPr>
            <a:lstStyle/>
            <a:p>
              <a:pPr marL="0" lvl="0" indent="0" algn="ctr" defTabSz="577850" rtl="0">
                <a:lnSpc>
                  <a:spcPct val="100000"/>
                </a:lnSpc>
                <a:spcBef>
                  <a:spcPct val="0"/>
                </a:spcBef>
                <a:spcAft>
                  <a:spcPct val="35000"/>
                </a:spcAft>
                <a:buNone/>
              </a:pPr>
              <a:r>
                <a:rPr lang="en-US" altLang="zh-CN" sz="1300" b="1" kern="1200" dirty="0">
                  <a:solidFill>
                    <a:schemeClr val="accent5"/>
                  </a:solidFill>
                </a:rPr>
                <a:t>Climate prediction</a:t>
              </a:r>
              <a:endParaRPr lang="zh-CN" altLang="en-US" sz="1300" b="1" kern="1200" dirty="0">
                <a:solidFill>
                  <a:schemeClr val="accent5"/>
                </a:solidFill>
              </a:endParaRPr>
            </a:p>
          </p:txBody>
        </p:sp>
      </p:grpSp>
      <p:sp>
        <p:nvSpPr>
          <p:cNvPr id="37" name="箭头: 左 36">
            <a:extLst>
              <a:ext uri="{FF2B5EF4-FFF2-40B4-BE49-F238E27FC236}">
                <a16:creationId xmlns:a16="http://schemas.microsoft.com/office/drawing/2014/main" id="{4AF42D95-4A64-4499-B0DA-EB11EF4E8950}"/>
              </a:ext>
            </a:extLst>
          </p:cNvPr>
          <p:cNvSpPr/>
          <p:nvPr/>
        </p:nvSpPr>
        <p:spPr>
          <a:xfrm rot="5461626">
            <a:off x="4506870" y="3014396"/>
            <a:ext cx="462715" cy="470003"/>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dk1">
              <a:hueOff val="0"/>
              <a:satOff val="0"/>
              <a:lumOff val="0"/>
              <a:alphaOff val="0"/>
            </a:schemeClr>
          </a:fontRef>
        </p:style>
      </p:sp>
      <p:grpSp>
        <p:nvGrpSpPr>
          <p:cNvPr id="38" name="组合 37">
            <a:extLst>
              <a:ext uri="{FF2B5EF4-FFF2-40B4-BE49-F238E27FC236}">
                <a16:creationId xmlns:a16="http://schemas.microsoft.com/office/drawing/2014/main" id="{DC0C26D9-7CF5-429B-A0A8-BDCDD35BB656}"/>
              </a:ext>
            </a:extLst>
          </p:cNvPr>
          <p:cNvGrpSpPr/>
          <p:nvPr/>
        </p:nvGrpSpPr>
        <p:grpSpPr>
          <a:xfrm>
            <a:off x="4157204" y="2054882"/>
            <a:ext cx="1154394" cy="923515"/>
            <a:chOff x="2732715" y="-128223"/>
            <a:chExt cx="1154394" cy="923515"/>
          </a:xfrm>
        </p:grpSpPr>
        <p:sp>
          <p:nvSpPr>
            <p:cNvPr id="51" name="矩形: 圆角 50">
              <a:extLst>
                <a:ext uri="{FF2B5EF4-FFF2-40B4-BE49-F238E27FC236}">
                  <a16:creationId xmlns:a16="http://schemas.microsoft.com/office/drawing/2014/main" id="{71B0D539-B904-4B2E-89A5-1A62AD05404E}"/>
                </a:ext>
              </a:extLst>
            </p:cNvPr>
            <p:cNvSpPr/>
            <p:nvPr/>
          </p:nvSpPr>
          <p:spPr>
            <a:xfrm>
              <a:off x="2732715" y="-128223"/>
              <a:ext cx="1154394" cy="923515"/>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sp>
        <p:sp>
          <p:nvSpPr>
            <p:cNvPr id="52" name="矩形: 圆角 16">
              <a:extLst>
                <a:ext uri="{FF2B5EF4-FFF2-40B4-BE49-F238E27FC236}">
                  <a16:creationId xmlns:a16="http://schemas.microsoft.com/office/drawing/2014/main" id="{7377A802-382C-4692-A5A3-952CD99B204D}"/>
                </a:ext>
              </a:extLst>
            </p:cNvPr>
            <p:cNvSpPr txBox="1"/>
            <p:nvPr/>
          </p:nvSpPr>
          <p:spPr>
            <a:xfrm>
              <a:off x="2759764" y="-101174"/>
              <a:ext cx="1100296" cy="8694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 tIns="24765" rIns="24765" bIns="24765" numCol="1" spcCol="1270" anchor="ctr" anchorCtr="0">
              <a:noAutofit/>
            </a:bodyPr>
            <a:lstStyle/>
            <a:p>
              <a:pPr marL="0" lvl="0" indent="0" algn="ctr" defTabSz="577850" rtl="0">
                <a:lnSpc>
                  <a:spcPct val="100000"/>
                </a:lnSpc>
                <a:spcBef>
                  <a:spcPct val="0"/>
                </a:spcBef>
                <a:spcAft>
                  <a:spcPct val="35000"/>
                </a:spcAft>
                <a:buNone/>
              </a:pPr>
              <a:r>
                <a:rPr lang="en-US" altLang="zh-CN" sz="1300" b="1" kern="1200" dirty="0">
                  <a:solidFill>
                    <a:schemeClr val="accent5"/>
                  </a:solidFill>
                </a:rPr>
                <a:t>Ocean forecast</a:t>
              </a:r>
              <a:endParaRPr lang="zh-CN" altLang="en-US" sz="1300" b="1" kern="1200" dirty="0">
                <a:solidFill>
                  <a:schemeClr val="accent5"/>
                </a:solidFill>
              </a:endParaRPr>
            </a:p>
          </p:txBody>
        </p:sp>
      </p:grpSp>
      <p:sp>
        <p:nvSpPr>
          <p:cNvPr id="39" name="箭头: 左 38">
            <a:extLst>
              <a:ext uri="{FF2B5EF4-FFF2-40B4-BE49-F238E27FC236}">
                <a16:creationId xmlns:a16="http://schemas.microsoft.com/office/drawing/2014/main" id="{80125FD8-728B-4475-9738-1EE37ED79005}"/>
              </a:ext>
            </a:extLst>
          </p:cNvPr>
          <p:cNvSpPr/>
          <p:nvPr/>
        </p:nvSpPr>
        <p:spPr>
          <a:xfrm rot="7271943">
            <a:off x="5485336" y="3272986"/>
            <a:ext cx="550797" cy="470003"/>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dk1">
              <a:hueOff val="0"/>
              <a:satOff val="0"/>
              <a:lumOff val="0"/>
              <a:alphaOff val="0"/>
            </a:schemeClr>
          </a:fontRef>
        </p:style>
      </p:sp>
      <p:grpSp>
        <p:nvGrpSpPr>
          <p:cNvPr id="40" name="组合 39">
            <a:extLst>
              <a:ext uri="{FF2B5EF4-FFF2-40B4-BE49-F238E27FC236}">
                <a16:creationId xmlns:a16="http://schemas.microsoft.com/office/drawing/2014/main" id="{1502007B-0F46-411B-B4CD-2EA13704903C}"/>
              </a:ext>
            </a:extLst>
          </p:cNvPr>
          <p:cNvGrpSpPr/>
          <p:nvPr/>
        </p:nvGrpSpPr>
        <p:grpSpPr>
          <a:xfrm>
            <a:off x="5721549" y="2312709"/>
            <a:ext cx="1154394" cy="923515"/>
            <a:chOff x="4297060" y="129604"/>
            <a:chExt cx="1154394" cy="923515"/>
          </a:xfrm>
        </p:grpSpPr>
        <p:sp>
          <p:nvSpPr>
            <p:cNvPr id="49" name="矩形: 圆角 48">
              <a:extLst>
                <a:ext uri="{FF2B5EF4-FFF2-40B4-BE49-F238E27FC236}">
                  <a16:creationId xmlns:a16="http://schemas.microsoft.com/office/drawing/2014/main" id="{9932BC55-E983-4202-809C-131EDBD58294}"/>
                </a:ext>
              </a:extLst>
            </p:cNvPr>
            <p:cNvSpPr/>
            <p:nvPr/>
          </p:nvSpPr>
          <p:spPr>
            <a:xfrm>
              <a:off x="4297060" y="129604"/>
              <a:ext cx="1154394" cy="923515"/>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sp>
        <p:sp>
          <p:nvSpPr>
            <p:cNvPr id="50" name="矩形: 圆角 19">
              <a:extLst>
                <a:ext uri="{FF2B5EF4-FFF2-40B4-BE49-F238E27FC236}">
                  <a16:creationId xmlns:a16="http://schemas.microsoft.com/office/drawing/2014/main" id="{8A055311-9C1F-4619-970E-4BF006AEB35B}"/>
                </a:ext>
              </a:extLst>
            </p:cNvPr>
            <p:cNvSpPr txBox="1"/>
            <p:nvPr/>
          </p:nvSpPr>
          <p:spPr>
            <a:xfrm>
              <a:off x="4324109" y="156653"/>
              <a:ext cx="1100296" cy="8694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 tIns="24765" rIns="24765" bIns="24765" numCol="1" spcCol="1270" anchor="ctr" anchorCtr="0">
              <a:noAutofit/>
            </a:bodyPr>
            <a:lstStyle/>
            <a:p>
              <a:pPr marL="0" lvl="0" indent="0" algn="ctr" defTabSz="577850">
                <a:lnSpc>
                  <a:spcPct val="100000"/>
                </a:lnSpc>
                <a:spcBef>
                  <a:spcPct val="0"/>
                </a:spcBef>
                <a:spcAft>
                  <a:spcPct val="35000"/>
                </a:spcAft>
                <a:buNone/>
              </a:pPr>
              <a:r>
                <a:rPr lang="en-US" altLang="zh-CN" sz="1300" b="1" kern="1200" dirty="0">
                  <a:solidFill>
                    <a:schemeClr val="accent5"/>
                  </a:solidFill>
                </a:rPr>
                <a:t>Renewable energy forecast</a:t>
              </a:r>
              <a:endParaRPr lang="zh-CN" altLang="en-US" sz="1300" b="1" kern="1200" dirty="0">
                <a:solidFill>
                  <a:schemeClr val="accent5"/>
                </a:solidFill>
              </a:endParaRPr>
            </a:p>
          </p:txBody>
        </p:sp>
      </p:grpSp>
      <p:sp>
        <p:nvSpPr>
          <p:cNvPr id="41" name="箭头: 左 40">
            <a:extLst>
              <a:ext uri="{FF2B5EF4-FFF2-40B4-BE49-F238E27FC236}">
                <a16:creationId xmlns:a16="http://schemas.microsoft.com/office/drawing/2014/main" id="{B5527BFA-92AD-4CB8-A636-4B705FAFB348}"/>
              </a:ext>
            </a:extLst>
          </p:cNvPr>
          <p:cNvSpPr/>
          <p:nvPr/>
        </p:nvSpPr>
        <p:spPr>
          <a:xfrm rot="9093622">
            <a:off x="6097618" y="3867266"/>
            <a:ext cx="525360" cy="470003"/>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dk1">
              <a:hueOff val="0"/>
              <a:satOff val="0"/>
              <a:lumOff val="0"/>
              <a:alphaOff val="0"/>
            </a:schemeClr>
          </a:fontRef>
        </p:style>
      </p:sp>
      <p:grpSp>
        <p:nvGrpSpPr>
          <p:cNvPr id="42" name="组合 41">
            <a:extLst>
              <a:ext uri="{FF2B5EF4-FFF2-40B4-BE49-F238E27FC236}">
                <a16:creationId xmlns:a16="http://schemas.microsoft.com/office/drawing/2014/main" id="{2A3687CB-567E-40EE-BCB5-B1F483E40935}"/>
              </a:ext>
            </a:extLst>
          </p:cNvPr>
          <p:cNvGrpSpPr/>
          <p:nvPr/>
        </p:nvGrpSpPr>
        <p:grpSpPr>
          <a:xfrm>
            <a:off x="6612242" y="3392708"/>
            <a:ext cx="1154394" cy="923515"/>
            <a:chOff x="5187753" y="1209603"/>
            <a:chExt cx="1154394" cy="923515"/>
          </a:xfrm>
        </p:grpSpPr>
        <p:sp>
          <p:nvSpPr>
            <p:cNvPr id="47" name="矩形: 圆角 46">
              <a:extLst>
                <a:ext uri="{FF2B5EF4-FFF2-40B4-BE49-F238E27FC236}">
                  <a16:creationId xmlns:a16="http://schemas.microsoft.com/office/drawing/2014/main" id="{7709B740-FEE1-4014-B7CE-146A72A7D928}"/>
                </a:ext>
              </a:extLst>
            </p:cNvPr>
            <p:cNvSpPr/>
            <p:nvPr/>
          </p:nvSpPr>
          <p:spPr>
            <a:xfrm>
              <a:off x="5187753" y="1209603"/>
              <a:ext cx="1154394" cy="923515"/>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sp>
        <p:sp>
          <p:nvSpPr>
            <p:cNvPr id="48" name="矩形: 圆角 22">
              <a:extLst>
                <a:ext uri="{FF2B5EF4-FFF2-40B4-BE49-F238E27FC236}">
                  <a16:creationId xmlns:a16="http://schemas.microsoft.com/office/drawing/2014/main" id="{561B60BE-5E91-4760-A825-9EF6F28D4394}"/>
                </a:ext>
              </a:extLst>
            </p:cNvPr>
            <p:cNvSpPr txBox="1"/>
            <p:nvPr/>
          </p:nvSpPr>
          <p:spPr>
            <a:xfrm>
              <a:off x="5214802" y="1236652"/>
              <a:ext cx="1100296" cy="8694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 tIns="24765" rIns="24765" bIns="24765" numCol="1" spcCol="1270" anchor="ctr" anchorCtr="0">
              <a:noAutofit/>
            </a:bodyPr>
            <a:lstStyle/>
            <a:p>
              <a:pPr marL="0" lvl="0" indent="0" algn="ctr" defTabSz="577850">
                <a:lnSpc>
                  <a:spcPct val="100000"/>
                </a:lnSpc>
                <a:spcBef>
                  <a:spcPct val="0"/>
                </a:spcBef>
                <a:spcAft>
                  <a:spcPct val="35000"/>
                </a:spcAft>
                <a:buNone/>
              </a:pPr>
              <a:r>
                <a:rPr lang="en-US" altLang="zh-CN" sz="1300" b="1" kern="1200" dirty="0">
                  <a:solidFill>
                    <a:schemeClr val="accent5"/>
                  </a:solidFill>
                </a:rPr>
                <a:t>Data assimilation</a:t>
              </a:r>
              <a:endParaRPr lang="zh-CN" altLang="en-US" sz="1300" b="1" kern="1200" dirty="0">
                <a:solidFill>
                  <a:schemeClr val="accent5"/>
                </a:solidFill>
              </a:endParaRPr>
            </a:p>
          </p:txBody>
        </p:sp>
      </p:grpSp>
      <p:sp>
        <p:nvSpPr>
          <p:cNvPr id="43" name="箭头: 左 42">
            <a:extLst>
              <a:ext uri="{FF2B5EF4-FFF2-40B4-BE49-F238E27FC236}">
                <a16:creationId xmlns:a16="http://schemas.microsoft.com/office/drawing/2014/main" id="{FD0834DD-2D79-4A4D-8819-111F4758949C}"/>
              </a:ext>
            </a:extLst>
          </p:cNvPr>
          <p:cNvSpPr/>
          <p:nvPr/>
        </p:nvSpPr>
        <p:spPr>
          <a:xfrm rot="11831996">
            <a:off x="6266691" y="5005042"/>
            <a:ext cx="557302" cy="470003"/>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dk1">
              <a:hueOff val="0"/>
              <a:satOff val="0"/>
              <a:lumOff val="0"/>
              <a:alphaOff val="0"/>
            </a:schemeClr>
          </a:fontRef>
        </p:style>
      </p:sp>
      <p:grpSp>
        <p:nvGrpSpPr>
          <p:cNvPr id="44" name="组合 43">
            <a:extLst>
              <a:ext uri="{FF2B5EF4-FFF2-40B4-BE49-F238E27FC236}">
                <a16:creationId xmlns:a16="http://schemas.microsoft.com/office/drawing/2014/main" id="{E0A07E6D-5C61-4934-BCFD-BEF2C25817CF}"/>
              </a:ext>
            </a:extLst>
          </p:cNvPr>
          <p:cNvGrpSpPr/>
          <p:nvPr/>
        </p:nvGrpSpPr>
        <p:grpSpPr>
          <a:xfrm>
            <a:off x="6862787" y="4879508"/>
            <a:ext cx="1154394" cy="923515"/>
            <a:chOff x="5438298" y="2696403"/>
            <a:chExt cx="1154394" cy="923515"/>
          </a:xfrm>
        </p:grpSpPr>
        <p:sp>
          <p:nvSpPr>
            <p:cNvPr id="45" name="矩形: 圆角 44">
              <a:extLst>
                <a:ext uri="{FF2B5EF4-FFF2-40B4-BE49-F238E27FC236}">
                  <a16:creationId xmlns:a16="http://schemas.microsoft.com/office/drawing/2014/main" id="{541BD902-682E-4F36-9B45-643D6FFF8EC1}"/>
                </a:ext>
              </a:extLst>
            </p:cNvPr>
            <p:cNvSpPr/>
            <p:nvPr/>
          </p:nvSpPr>
          <p:spPr>
            <a:xfrm>
              <a:off x="5438298" y="2696403"/>
              <a:ext cx="1154394" cy="923515"/>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sp>
        <p:sp>
          <p:nvSpPr>
            <p:cNvPr id="46" name="矩形: 圆角 25">
              <a:extLst>
                <a:ext uri="{FF2B5EF4-FFF2-40B4-BE49-F238E27FC236}">
                  <a16:creationId xmlns:a16="http://schemas.microsoft.com/office/drawing/2014/main" id="{E942CF1D-5E3F-4591-89CD-BAD6DF693FB9}"/>
                </a:ext>
              </a:extLst>
            </p:cNvPr>
            <p:cNvSpPr txBox="1"/>
            <p:nvPr/>
          </p:nvSpPr>
          <p:spPr>
            <a:xfrm>
              <a:off x="5465347" y="2723452"/>
              <a:ext cx="1100296" cy="8694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 tIns="24765" rIns="24765" bIns="24765" numCol="1" spcCol="1270" anchor="ctr" anchorCtr="0">
              <a:noAutofit/>
            </a:bodyPr>
            <a:lstStyle/>
            <a:p>
              <a:pPr lvl="0" algn="ctr" defTabSz="577850">
                <a:spcBef>
                  <a:spcPct val="0"/>
                </a:spcBef>
                <a:spcAft>
                  <a:spcPct val="35000"/>
                </a:spcAft>
              </a:pPr>
              <a:r>
                <a:rPr lang="en-US" altLang="zh-CN" sz="1300" b="1" dirty="0">
                  <a:solidFill>
                    <a:schemeClr val="accent5"/>
                  </a:solidFill>
                </a:rPr>
                <a:t>bias correction </a:t>
              </a:r>
              <a:r>
                <a:rPr lang="en-US" altLang="zh-CN" sz="1300" b="1" kern="1200" dirty="0">
                  <a:solidFill>
                    <a:schemeClr val="accent5"/>
                  </a:solidFill>
                </a:rPr>
                <a:t>&amp;</a:t>
              </a:r>
              <a:r>
                <a:rPr lang="en-US" altLang="zh-CN" sz="1300" b="1" dirty="0">
                  <a:solidFill>
                    <a:schemeClr val="accent5"/>
                  </a:solidFill>
                </a:rPr>
                <a:t>GCM development </a:t>
              </a:r>
              <a:endParaRPr lang="zh-CN" altLang="en-US" sz="1300" b="1" kern="1200" dirty="0">
                <a:solidFill>
                  <a:schemeClr val="accent5"/>
                </a:solidFill>
              </a:endParaRPr>
            </a:p>
          </p:txBody>
        </p:sp>
      </p:grpSp>
      <p:sp>
        <p:nvSpPr>
          <p:cNvPr id="61" name="矩形 1">
            <a:extLst>
              <a:ext uri="{FF2B5EF4-FFF2-40B4-BE49-F238E27FC236}">
                <a16:creationId xmlns:a16="http://schemas.microsoft.com/office/drawing/2014/main" id="{97DB9930-B5F9-44E4-AA0F-43BAA7408FB3}"/>
              </a:ext>
            </a:extLst>
          </p:cNvPr>
          <p:cNvSpPr>
            <a:spLocks noChangeArrowheads="1"/>
          </p:cNvSpPr>
          <p:nvPr/>
        </p:nvSpPr>
        <p:spPr bwMode="auto">
          <a:xfrm>
            <a:off x="1100347" y="110911"/>
            <a:ext cx="7680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defTabSz="4572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defTabSz="4572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defTabSz="4572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defTabSz="4572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AI applications to </a:t>
            </a:r>
            <a:r>
              <a:rPr lang="en-US" altLang="zh-CN" sz="2400" b="1" dirty="0">
                <a:solidFill>
                  <a:srgbClr val="C00000"/>
                </a:solidFill>
                <a:latin typeface="微软雅黑" panose="020B0503020204020204" pitchFamily="34" charset="-122"/>
              </a:rPr>
              <a:t>ocean-atmosphere sciences</a:t>
            </a:r>
            <a:endParaRPr kumimoji="0" lang="zh-CN" altLang="en-US" sz="2400" b="1" i="0" u="none" strike="noStrike" kern="1200" cap="none" spc="0" normalizeH="0" baseline="0" noProof="0" dirty="0">
              <a:ln>
                <a:noFill/>
              </a:ln>
              <a:solidFill>
                <a:srgbClr val="C00000"/>
              </a:solidFill>
              <a:effectLst/>
              <a:uLnTx/>
              <a:uFillTx/>
            </a:endParaRPr>
          </a:p>
        </p:txBody>
      </p:sp>
      <p:sp>
        <p:nvSpPr>
          <p:cNvPr id="65" name="椭圆 64">
            <a:extLst>
              <a:ext uri="{FF2B5EF4-FFF2-40B4-BE49-F238E27FC236}">
                <a16:creationId xmlns:a16="http://schemas.microsoft.com/office/drawing/2014/main" id="{7AA48CF2-2BCE-4534-B743-57F3ADB3F503}"/>
              </a:ext>
            </a:extLst>
          </p:cNvPr>
          <p:cNvSpPr/>
          <p:nvPr/>
        </p:nvSpPr>
        <p:spPr>
          <a:xfrm>
            <a:off x="6870247" y="5941842"/>
            <a:ext cx="2159052" cy="69267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66" name="文本框 65">
            <a:extLst>
              <a:ext uri="{FF2B5EF4-FFF2-40B4-BE49-F238E27FC236}">
                <a16:creationId xmlns:a16="http://schemas.microsoft.com/office/drawing/2014/main" id="{BFEC8C44-BB52-4AF8-8019-B454AC27CA8B}"/>
              </a:ext>
            </a:extLst>
          </p:cNvPr>
          <p:cNvSpPr txBox="1"/>
          <p:nvPr/>
        </p:nvSpPr>
        <p:spPr>
          <a:xfrm>
            <a:off x="7045931" y="6125306"/>
            <a:ext cx="1909497" cy="369332"/>
          </a:xfrm>
          <a:prstGeom prst="rect">
            <a:avLst/>
          </a:prstGeom>
          <a:noFill/>
        </p:spPr>
        <p:txBody>
          <a:bodyPr wrap="none" rtlCol="0">
            <a:spAutoFit/>
          </a:bodyPr>
          <a:lstStyle/>
          <a:p>
            <a:r>
              <a:rPr lang="en-US" altLang="zh-CN" b="1" dirty="0">
                <a:solidFill>
                  <a:schemeClr val="accent5"/>
                </a:solidFill>
                <a:latin typeface="Times New Roman" panose="02020603050405020304" pitchFamily="18" charset="0"/>
              </a:rPr>
              <a:t>Science discovery</a:t>
            </a:r>
            <a:endParaRPr lang="zh-CN" altLang="en-US" b="1" dirty="0">
              <a:solidFill>
                <a:schemeClr val="accent5"/>
              </a:solidFill>
              <a:latin typeface="Times New Roman" panose="02020603050405020304" pitchFamily="18" charset="0"/>
            </a:endParaRPr>
          </a:p>
        </p:txBody>
      </p:sp>
      <p:sp>
        <p:nvSpPr>
          <p:cNvPr id="67" name="箭头: 右 66">
            <a:extLst>
              <a:ext uri="{FF2B5EF4-FFF2-40B4-BE49-F238E27FC236}">
                <a16:creationId xmlns:a16="http://schemas.microsoft.com/office/drawing/2014/main" id="{90AB680D-AFD3-4CDB-B7DD-16C9B3E64E1C}"/>
              </a:ext>
            </a:extLst>
          </p:cNvPr>
          <p:cNvSpPr/>
          <p:nvPr/>
        </p:nvSpPr>
        <p:spPr>
          <a:xfrm rot="1876071">
            <a:off x="5847649" y="5908285"/>
            <a:ext cx="1087812" cy="138237"/>
          </a:xfrm>
          <a:prstGeom prst="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43109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 Box 7"/>
          <p:cNvSpPr txBox="1">
            <a:spLocks noChangeArrowheads="1"/>
          </p:cNvSpPr>
          <p:nvPr/>
        </p:nvSpPr>
        <p:spPr bwMode="auto">
          <a:xfrm>
            <a:off x="1165538" y="101590"/>
            <a:ext cx="7920507" cy="461665"/>
          </a:xfrm>
          <a:prstGeom prst="rect">
            <a:avLst/>
          </a:prstGeom>
          <a:noFill/>
          <a:ln w="9525">
            <a:noFill/>
            <a:miter lim="800000"/>
          </a:ln>
        </p:spPr>
        <p:txBody>
          <a:bodyPr wrap="square">
            <a:spAutoFit/>
          </a:bodyPr>
          <a:lstStyle/>
          <a:p>
            <a:pPr lvl="0" eaLnBrk="0" fontAlgn="base" hangingPunct="0">
              <a:spcBef>
                <a:spcPct val="0"/>
              </a:spcBef>
              <a:spcAft>
                <a:spcPct val="0"/>
              </a:spcAft>
              <a:defRPr/>
            </a:pPr>
            <a:r>
              <a:rPr lang="en-US" altLang="zh-CN"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AI model for correcting NUIST-CFS real-time prediction </a:t>
            </a:r>
            <a:endParaRPr kumimoji="0" lang="zh-CN" altLang="en-US"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ea"/>
              <a:sym typeface="Calibri" panose="020F0502020204030204"/>
            </a:endParaRPr>
          </a:p>
        </p:txBody>
      </p:sp>
      <p:grpSp>
        <p:nvGrpSpPr>
          <p:cNvPr id="31" name="组合 30"/>
          <p:cNvGrpSpPr/>
          <p:nvPr/>
        </p:nvGrpSpPr>
        <p:grpSpPr>
          <a:xfrm>
            <a:off x="194310" y="741263"/>
            <a:ext cx="3970655" cy="5281295"/>
            <a:chOff x="512" y="1470"/>
            <a:chExt cx="6253" cy="8317"/>
          </a:xfrm>
        </p:grpSpPr>
        <p:grpSp>
          <p:nvGrpSpPr>
            <p:cNvPr id="3" name="组合 2"/>
            <p:cNvGrpSpPr/>
            <p:nvPr/>
          </p:nvGrpSpPr>
          <p:grpSpPr>
            <a:xfrm>
              <a:off x="512" y="1470"/>
              <a:ext cx="6253" cy="8317"/>
              <a:chOff x="333" y="1849"/>
              <a:chExt cx="6253" cy="7997"/>
            </a:xfrm>
          </p:grpSpPr>
          <p:sp>
            <p:nvSpPr>
              <p:cNvPr id="4" name="矩形 3"/>
              <p:cNvSpPr/>
              <p:nvPr/>
            </p:nvSpPr>
            <p:spPr>
              <a:xfrm>
                <a:off x="333" y="1862"/>
                <a:ext cx="6253" cy="7984"/>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5" name="矩形 4"/>
              <p:cNvSpPr/>
              <p:nvPr/>
            </p:nvSpPr>
            <p:spPr>
              <a:xfrm>
                <a:off x="334" y="1849"/>
                <a:ext cx="6252" cy="560"/>
              </a:xfrm>
              <a:prstGeom prst="rect">
                <a:avLst/>
              </a:prstGeom>
              <a:gradFill>
                <a:gsLst>
                  <a:gs pos="0">
                    <a:srgbClr val="007BD3"/>
                  </a:gs>
                  <a:gs pos="100000">
                    <a:srgbClr val="034373"/>
                  </a:gs>
                </a:gsLst>
                <a:lin ang="5400000" scaled="0"/>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Arial"/>
                    <a:ea typeface="Microsoft YaHei"/>
                    <a:cs typeface="+mn-cs"/>
                    <a:sym typeface="+mn-ea"/>
                  </a:rPr>
                  <a:t>DP correction model</a:t>
                </a:r>
                <a:endParaRPr kumimoji="0" lang="zh-CN" altLang="en-US" sz="2000" b="1" i="0" u="none" strike="noStrike" kern="1200" cap="none" spc="0" normalizeH="0" baseline="0" noProof="0" dirty="0">
                  <a:ln>
                    <a:noFill/>
                  </a:ln>
                  <a:solidFill>
                    <a:srgbClr val="FFFFFF"/>
                  </a:solidFill>
                  <a:effectLst/>
                  <a:uLnTx/>
                  <a:uFillTx/>
                  <a:latin typeface="Arial"/>
                  <a:ea typeface="Microsoft YaHei"/>
                  <a:cs typeface="+mn-cs"/>
                </a:endParaRPr>
              </a:p>
            </p:txBody>
          </p:sp>
        </p:grpSp>
        <p:pic>
          <p:nvPicPr>
            <p:cNvPr id="6" name="图片 5"/>
            <p:cNvPicPr>
              <a:picLocks noChangeAspect="1"/>
            </p:cNvPicPr>
            <p:nvPr/>
          </p:nvPicPr>
          <p:blipFill>
            <a:blip r:embed="rId3"/>
            <a:srcRect b="-1343"/>
            <a:stretch>
              <a:fillRect/>
            </a:stretch>
          </p:blipFill>
          <p:spPr>
            <a:xfrm>
              <a:off x="731" y="2146"/>
              <a:ext cx="5817" cy="7449"/>
            </a:xfrm>
            <a:prstGeom prst="rect">
              <a:avLst/>
            </a:prstGeom>
          </p:spPr>
        </p:pic>
      </p:grpSp>
      <p:sp>
        <p:nvSpPr>
          <p:cNvPr id="22" name="Rectangle 490"/>
          <p:cNvSpPr/>
          <p:nvPr/>
        </p:nvSpPr>
        <p:spPr bwMode="auto">
          <a:xfrm>
            <a:off x="497206" y="6045579"/>
            <a:ext cx="3557270" cy="786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lvl="0" indent="0" algn="ctr" defTabSz="457200" eaLnBrk="0" fontAlgn="base" hangingPunct="0">
              <a:lnSpc>
                <a:spcPct val="150000"/>
              </a:lnSpc>
              <a:spcBef>
                <a:spcPct val="0"/>
              </a:spcBef>
              <a:spcAft>
                <a:spcPct val="0"/>
              </a:spcAft>
              <a:buNone/>
              <a:defRPr/>
            </a:pPr>
            <a:r>
              <a:rPr lang="en-US" altLang="zh-CN" sz="1600" b="1" dirty="0">
                <a:latin typeface="Times New Roman" panose="02020603050405020304" pitchFamily="18" charset="0"/>
                <a:cs typeface="Times New Roman" panose="02020603050405020304" pitchFamily="18" charset="0"/>
              </a:rPr>
              <a:t>Auto-Encoder (</a:t>
            </a:r>
            <a:r>
              <a:rPr kumimoji="0" lang="en-US" altLang="zh-CN" sz="16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AE)</a:t>
            </a:r>
            <a:r>
              <a:rPr lang="en-US" altLang="zh-CN" sz="1600" b="1" dirty="0">
                <a:latin typeface="Times New Roman" panose="02020603050405020304" pitchFamily="18" charset="0"/>
                <a:cs typeface="Times New Roman" panose="02020603050405020304" pitchFamily="18" charset="0"/>
              </a:rPr>
              <a:t> &amp; residual network (</a:t>
            </a:r>
            <a:r>
              <a:rPr kumimoji="0" lang="en-US" altLang="zh-CN" sz="16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Resnet-18)</a:t>
            </a:r>
            <a:endParaRPr kumimoji="0" lang="zh-CN" altLang="en-US" sz="16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grpSp>
        <p:nvGrpSpPr>
          <p:cNvPr id="27" name="组合 26"/>
          <p:cNvGrpSpPr/>
          <p:nvPr/>
        </p:nvGrpSpPr>
        <p:grpSpPr>
          <a:xfrm>
            <a:off x="4516755" y="720944"/>
            <a:ext cx="4392930" cy="5281295"/>
            <a:chOff x="333" y="1849"/>
            <a:chExt cx="6253" cy="7997"/>
          </a:xfrm>
        </p:grpSpPr>
        <p:sp>
          <p:nvSpPr>
            <p:cNvPr id="28" name="矩形 27"/>
            <p:cNvSpPr/>
            <p:nvPr/>
          </p:nvSpPr>
          <p:spPr>
            <a:xfrm>
              <a:off x="333" y="1862"/>
              <a:ext cx="6253" cy="7984"/>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29" name="矩形 28"/>
            <p:cNvSpPr/>
            <p:nvPr/>
          </p:nvSpPr>
          <p:spPr>
            <a:xfrm>
              <a:off x="334" y="1849"/>
              <a:ext cx="6252" cy="560"/>
            </a:xfrm>
            <a:prstGeom prst="rect">
              <a:avLst/>
            </a:prstGeom>
            <a:gradFill>
              <a:gsLst>
                <a:gs pos="0">
                  <a:srgbClr val="007BD3"/>
                </a:gs>
                <a:gs pos="100000">
                  <a:srgbClr val="034373"/>
                </a:gs>
              </a:gsLst>
              <a:lin ang="5400000" scaled="0"/>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altLang="zh-CN" sz="2000" b="1" dirty="0">
                  <a:solidFill>
                    <a:srgbClr val="FFFFFF"/>
                  </a:solidFill>
                  <a:latin typeface="Arial"/>
                  <a:ea typeface="Microsoft YaHei"/>
                  <a:sym typeface="+mn-ea"/>
                </a:rPr>
                <a:t>PP</a:t>
              </a:r>
              <a:r>
                <a:rPr lang="zh-CN" altLang="en-US" sz="2000" b="1" dirty="0">
                  <a:solidFill>
                    <a:srgbClr val="FFFFFF"/>
                  </a:solidFill>
                  <a:latin typeface="Arial"/>
                  <a:ea typeface="Microsoft YaHei"/>
                  <a:sym typeface="+mn-ea"/>
                </a:rPr>
                <a:t> </a:t>
              </a:r>
              <a:r>
                <a:rPr lang="en-US" altLang="zh-CN" sz="2000" b="1" dirty="0">
                  <a:solidFill>
                    <a:srgbClr val="FFFFFF"/>
                  </a:solidFill>
                  <a:latin typeface="Arial"/>
                  <a:ea typeface="Microsoft YaHei"/>
                  <a:sym typeface="+mn-ea"/>
                </a:rPr>
                <a:t>correction</a:t>
              </a:r>
              <a:r>
                <a:rPr lang="zh-CN" altLang="en-US" sz="2000" b="1" dirty="0">
                  <a:solidFill>
                    <a:srgbClr val="FFFFFF"/>
                  </a:solidFill>
                  <a:latin typeface="Arial"/>
                  <a:ea typeface="Microsoft YaHei"/>
                  <a:sym typeface="+mn-ea"/>
                </a:rPr>
                <a:t> </a:t>
              </a:r>
              <a:r>
                <a:rPr lang="en-US" altLang="zh-CN" sz="2000" b="1" dirty="0">
                  <a:solidFill>
                    <a:srgbClr val="FFFFFF"/>
                  </a:solidFill>
                  <a:latin typeface="Arial"/>
                  <a:ea typeface="Microsoft YaHei"/>
                  <a:sym typeface="+mn-ea"/>
                </a:rPr>
                <a:t>model</a:t>
              </a:r>
              <a:endParaRPr kumimoji="0" lang="zh-CN" altLang="en-US" sz="2000" b="1" i="0" u="none" strike="noStrike" kern="1200" cap="none" spc="0" normalizeH="0" baseline="0" noProof="0" dirty="0">
                <a:ln>
                  <a:noFill/>
                </a:ln>
                <a:solidFill>
                  <a:srgbClr val="FFFFFF"/>
                </a:solidFill>
                <a:effectLst/>
                <a:uLnTx/>
                <a:uFillTx/>
                <a:latin typeface="Arial"/>
                <a:ea typeface="Microsoft YaHei"/>
                <a:cs typeface="+mn-cs"/>
              </a:endParaRPr>
            </a:p>
          </p:txBody>
        </p:sp>
      </p:grpSp>
      <p:pic>
        <p:nvPicPr>
          <p:cNvPr id="30" name="图片 29"/>
          <p:cNvPicPr>
            <a:picLocks noChangeAspect="1"/>
          </p:cNvPicPr>
          <p:nvPr/>
        </p:nvPicPr>
        <p:blipFill>
          <a:blip r:embed="rId4"/>
          <a:srcRect l="4939" r="3062"/>
          <a:stretch>
            <a:fillRect/>
          </a:stretch>
        </p:blipFill>
        <p:spPr>
          <a:xfrm>
            <a:off x="4643755" y="1405890"/>
            <a:ext cx="4139565" cy="4517390"/>
          </a:xfrm>
          <a:prstGeom prst="rect">
            <a:avLst/>
          </a:prstGeom>
        </p:spPr>
      </p:pic>
      <p:sp>
        <p:nvSpPr>
          <p:cNvPr id="32" name="Rectangle 490"/>
          <p:cNvSpPr/>
          <p:nvPr/>
        </p:nvSpPr>
        <p:spPr bwMode="auto">
          <a:xfrm>
            <a:off x="4627244" y="6008981"/>
            <a:ext cx="3999229" cy="786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lvl="0" algn="ctr" defTabSz="457200" eaLnBrk="0" fontAlgn="base" hangingPunct="0">
              <a:lnSpc>
                <a:spcPct val="150000"/>
              </a:lnSpc>
              <a:spcAft>
                <a:spcPct val="0"/>
              </a:spcAft>
              <a:buNone/>
              <a:defRPr/>
            </a:pPr>
            <a:r>
              <a:rPr lang="en-US" altLang="zh-CN" sz="1600" b="1" dirty="0">
                <a:latin typeface="Times New Roman" panose="02020603050405020304" pitchFamily="18" charset="0"/>
                <a:cs typeface="Times New Roman" panose="02020603050405020304" pitchFamily="18" charset="0"/>
              </a:rPr>
              <a:t>Conditional Variational Auto-Encoder (</a:t>
            </a:r>
            <a:r>
              <a:rPr kumimoji="0" lang="en-US" altLang="zh-CN" sz="16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sym typeface="+mn-ea"/>
              </a:rPr>
              <a:t>CVAE)</a:t>
            </a:r>
            <a:endParaRPr kumimoji="0" lang="en-US" altLang="zh-CN" sz="16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sp>
        <p:nvSpPr>
          <p:cNvPr id="14" name="矩形 13">
            <a:extLst>
              <a:ext uri="{FF2B5EF4-FFF2-40B4-BE49-F238E27FC236}">
                <a16:creationId xmlns:a16="http://schemas.microsoft.com/office/drawing/2014/main" id="{C05DE250-5ED1-4C1B-BBB7-80D8D7D1C25E}"/>
              </a:ext>
            </a:extLst>
          </p:cNvPr>
          <p:cNvSpPr/>
          <p:nvPr/>
        </p:nvSpPr>
        <p:spPr bwMode="auto">
          <a:xfrm flipV="1">
            <a:off x="0" y="540090"/>
            <a:ext cx="9153525" cy="63500"/>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342900" rtl="0" eaLnBrk="1" fontAlgn="auto" latinLnBrk="0" hangingPunct="1">
              <a:lnSpc>
                <a:spcPct val="100000"/>
              </a:lnSpc>
              <a:spcBef>
                <a:spcPts val="0"/>
              </a:spcBef>
              <a:spcAft>
                <a:spcPts val="0"/>
              </a:spcAft>
              <a:buClr>
                <a:srgbClr val="000000"/>
              </a:buClr>
              <a:buSzPct val="100000"/>
              <a:buFontTx/>
              <a:buNone/>
              <a:tabLst/>
              <a:defRPr/>
            </a:pPr>
            <a:endParaRPr kumimoji="0" lang="zh-CN" altLang="en-US" sz="1350" b="0" i="0" u="none" strike="noStrike" kern="1200" cap="none" spc="0" normalizeH="0" baseline="0" noProof="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5" name="组合 36866">
            <a:extLst>
              <a:ext uri="{FF2B5EF4-FFF2-40B4-BE49-F238E27FC236}">
                <a16:creationId xmlns:a16="http://schemas.microsoft.com/office/drawing/2014/main" id="{A4C276D1-9120-4BC5-B06E-BD98CB795634}"/>
              </a:ext>
            </a:extLst>
          </p:cNvPr>
          <p:cNvGrpSpPr>
            <a:grpSpLocks/>
          </p:cNvGrpSpPr>
          <p:nvPr/>
        </p:nvGrpSpPr>
        <p:grpSpPr bwMode="auto">
          <a:xfrm>
            <a:off x="120544" y="166529"/>
            <a:ext cx="990600" cy="339725"/>
            <a:chOff x="-74942" y="0"/>
            <a:chExt cx="801357" cy="438150"/>
          </a:xfrm>
        </p:grpSpPr>
        <p:sp>
          <p:nvSpPr>
            <p:cNvPr id="16" name="燕尾形 4">
              <a:extLst>
                <a:ext uri="{FF2B5EF4-FFF2-40B4-BE49-F238E27FC236}">
                  <a16:creationId xmlns:a16="http://schemas.microsoft.com/office/drawing/2014/main" id="{B2BB60B0-56D2-4AAB-B4F5-9239E176CBCB}"/>
                </a:ext>
              </a:extLst>
            </p:cNvPr>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3429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defTabSz="3429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defTabSz="3429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defTabSz="3429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defTabSz="3429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21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燕尾形 5">
              <a:extLst>
                <a:ext uri="{FF2B5EF4-FFF2-40B4-BE49-F238E27FC236}">
                  <a16:creationId xmlns:a16="http://schemas.microsoft.com/office/drawing/2014/main" id="{2D674085-7C45-4196-BD43-0F5F97EDACDF}"/>
                </a:ext>
              </a:extLst>
            </p:cNvPr>
            <p:cNvSpPr/>
            <p:nvPr/>
          </p:nvSpPr>
          <p:spPr>
            <a:xfrm>
              <a:off x="288494" y="0"/>
              <a:ext cx="437921" cy="438150"/>
            </a:xfrm>
            <a:prstGeom prst="chevron">
              <a:avLst>
                <a:gd name="adj" fmla="val 50000"/>
              </a:avLst>
            </a:prstGeom>
            <a:solidFill>
              <a:schemeClr val="accent5">
                <a:lumMod val="75000"/>
              </a:schemeClr>
            </a:solidFill>
            <a:ln w="9525">
              <a:noFill/>
            </a:ln>
          </p:spPr>
          <p:txBody>
            <a:bodyPr anchor="ct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zh-CN" altLang="en-US" sz="2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 Box 7"/>
          <p:cNvSpPr txBox="1">
            <a:spLocks noChangeArrowheads="1"/>
          </p:cNvSpPr>
          <p:nvPr/>
        </p:nvSpPr>
        <p:spPr bwMode="auto">
          <a:xfrm>
            <a:off x="2543977" y="56414"/>
            <a:ext cx="4027385" cy="461665"/>
          </a:xfrm>
          <a:prstGeom prst="rect">
            <a:avLst/>
          </a:prstGeom>
          <a:noFill/>
          <a:ln w="9525">
            <a:noFill/>
            <a:miter lim="800000"/>
          </a:ln>
        </p:spPr>
        <p:txBody>
          <a:bodyPr wrap="square">
            <a:spAutoFit/>
          </a:bodyPr>
          <a:lstStyle/>
          <a:p>
            <a:pPr lvl="0" eaLnBrk="0" fontAlgn="base" hangingPunct="0">
              <a:spcBef>
                <a:spcPct val="0"/>
              </a:spcBef>
              <a:spcAft>
                <a:spcPct val="0"/>
              </a:spcAft>
              <a:defRPr/>
            </a:pPr>
            <a:r>
              <a:rPr lang="en-US" altLang="zh-CN"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mn-ea"/>
              </a:rPr>
              <a:t>Probabilistic forecast </a:t>
            </a:r>
            <a:r>
              <a:rPr lang="en-US" altLang="zh-CN"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s</a:t>
            </a:r>
            <a:r>
              <a:rPr kumimoji="0" lang="en-US" altLang="zh-CN"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kill</a:t>
            </a:r>
            <a:endParaRPr kumimoji="0" lang="zh-CN" altLang="en-US"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ea"/>
              <a:sym typeface="Calibri" panose="020F0502020204030204"/>
            </a:endParaRPr>
          </a:p>
        </p:txBody>
      </p:sp>
      <p:sp>
        <p:nvSpPr>
          <p:cNvPr id="14" name="矩形 13">
            <a:extLst>
              <a:ext uri="{FF2B5EF4-FFF2-40B4-BE49-F238E27FC236}">
                <a16:creationId xmlns:a16="http://schemas.microsoft.com/office/drawing/2014/main" id="{C05DE250-5ED1-4C1B-BBB7-80D8D7D1C25E}"/>
              </a:ext>
            </a:extLst>
          </p:cNvPr>
          <p:cNvSpPr/>
          <p:nvPr/>
        </p:nvSpPr>
        <p:spPr bwMode="auto">
          <a:xfrm flipV="1">
            <a:off x="0" y="540090"/>
            <a:ext cx="9153525" cy="63500"/>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342900" rtl="0" eaLnBrk="1" fontAlgn="auto" latinLnBrk="0" hangingPunct="1">
              <a:lnSpc>
                <a:spcPct val="100000"/>
              </a:lnSpc>
              <a:spcBef>
                <a:spcPts val="0"/>
              </a:spcBef>
              <a:spcAft>
                <a:spcPts val="0"/>
              </a:spcAft>
              <a:buClr>
                <a:srgbClr val="000000"/>
              </a:buClr>
              <a:buSzPct val="100000"/>
              <a:buFontTx/>
              <a:buNone/>
              <a:tabLst/>
              <a:defRPr/>
            </a:pPr>
            <a:endParaRPr kumimoji="0" lang="zh-CN" altLang="en-US" sz="1350" b="0" i="0" u="none" strike="noStrike" kern="1200" cap="none" spc="0" normalizeH="0" baseline="0" noProof="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5" name="组合 36866">
            <a:extLst>
              <a:ext uri="{FF2B5EF4-FFF2-40B4-BE49-F238E27FC236}">
                <a16:creationId xmlns:a16="http://schemas.microsoft.com/office/drawing/2014/main" id="{A4C276D1-9120-4BC5-B06E-BD98CB795634}"/>
              </a:ext>
            </a:extLst>
          </p:cNvPr>
          <p:cNvGrpSpPr>
            <a:grpSpLocks/>
          </p:cNvGrpSpPr>
          <p:nvPr/>
        </p:nvGrpSpPr>
        <p:grpSpPr bwMode="auto">
          <a:xfrm>
            <a:off x="120544" y="166529"/>
            <a:ext cx="990600" cy="339725"/>
            <a:chOff x="-74942" y="0"/>
            <a:chExt cx="801357" cy="438150"/>
          </a:xfrm>
        </p:grpSpPr>
        <p:sp>
          <p:nvSpPr>
            <p:cNvPr id="16" name="燕尾形 4">
              <a:extLst>
                <a:ext uri="{FF2B5EF4-FFF2-40B4-BE49-F238E27FC236}">
                  <a16:creationId xmlns:a16="http://schemas.microsoft.com/office/drawing/2014/main" id="{B2BB60B0-56D2-4AAB-B4F5-9239E176CBCB}"/>
                </a:ext>
              </a:extLst>
            </p:cNvPr>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3429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defTabSz="3429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defTabSz="3429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defTabSz="3429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defTabSz="3429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21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燕尾形 5">
              <a:extLst>
                <a:ext uri="{FF2B5EF4-FFF2-40B4-BE49-F238E27FC236}">
                  <a16:creationId xmlns:a16="http://schemas.microsoft.com/office/drawing/2014/main" id="{2D674085-7C45-4196-BD43-0F5F97EDACDF}"/>
                </a:ext>
              </a:extLst>
            </p:cNvPr>
            <p:cNvSpPr/>
            <p:nvPr/>
          </p:nvSpPr>
          <p:spPr>
            <a:xfrm>
              <a:off x="288494" y="0"/>
              <a:ext cx="437921" cy="438150"/>
            </a:xfrm>
            <a:prstGeom prst="chevron">
              <a:avLst>
                <a:gd name="adj" fmla="val 50000"/>
              </a:avLst>
            </a:prstGeom>
            <a:solidFill>
              <a:schemeClr val="accent5">
                <a:lumMod val="75000"/>
              </a:schemeClr>
            </a:solidFill>
            <a:ln w="9525">
              <a:noFill/>
            </a:ln>
          </p:spPr>
          <p:txBody>
            <a:bodyPr anchor="ct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zh-CN" altLang="en-US" sz="2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grpSp>
      <p:pic>
        <p:nvPicPr>
          <p:cNvPr id="22" name="Picture 1">
            <a:extLst>
              <a:ext uri="{FF2B5EF4-FFF2-40B4-BE49-F238E27FC236}">
                <a16:creationId xmlns:a16="http://schemas.microsoft.com/office/drawing/2014/main" id="{05B3918F-C312-408E-9FC2-3A3CACD1E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24" r="30588"/>
          <a:stretch/>
        </p:blipFill>
        <p:spPr>
          <a:xfrm>
            <a:off x="1028594" y="846869"/>
            <a:ext cx="6492869" cy="5218834"/>
          </a:xfrm>
          <a:prstGeom prst="rect">
            <a:avLst/>
          </a:prstGeom>
        </p:spPr>
      </p:pic>
      <p:sp>
        <p:nvSpPr>
          <p:cNvPr id="12" name="文本框 11">
            <a:extLst>
              <a:ext uri="{FF2B5EF4-FFF2-40B4-BE49-F238E27FC236}">
                <a16:creationId xmlns:a16="http://schemas.microsoft.com/office/drawing/2014/main" id="{5D6DAA0E-BDC9-48D0-A338-30D0B3D0F993}"/>
              </a:ext>
            </a:extLst>
          </p:cNvPr>
          <p:cNvSpPr txBox="1"/>
          <p:nvPr/>
        </p:nvSpPr>
        <p:spPr>
          <a:xfrm>
            <a:off x="915271" y="6211669"/>
            <a:ext cx="7313458" cy="646331"/>
          </a:xfrm>
          <a:prstGeom prst="rect">
            <a:avLst/>
          </a:prstGeom>
          <a:noFill/>
        </p:spPr>
        <p:txBody>
          <a:bodyPr wrap="square" rtlCol="0">
            <a:spAutoFit/>
          </a:bodyPr>
          <a:lstStyle/>
          <a:p>
            <a:pPr lvl="0" algn="ctr" defTabSz="457200" eaLnBrk="0" fontAlgn="base" hangingPunct="0">
              <a:spcBef>
                <a:spcPct val="0"/>
              </a:spcBef>
              <a:spcAft>
                <a:spcPct val="0"/>
              </a:spcAft>
              <a:defRPr/>
            </a:pPr>
            <a:r>
              <a:rPr kumimoji="0" lang="en-US" altLang="zh-CN" i="0" u="none" strike="noStrike" kern="1200" cap="none" spc="0" normalizeH="0" baseline="0" noProof="0" dirty="0">
                <a:ln>
                  <a:noFill/>
                </a:ln>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F Ling, </a:t>
            </a:r>
            <a:r>
              <a:rPr lang="en-US" altLang="zh-CN" dirty="0">
                <a:solidFill>
                  <a:srgbClr val="000000"/>
                </a:solidFill>
                <a:latin typeface="Times New Roman" panose="02020603050405020304" pitchFamily="18" charset="0"/>
                <a:cs typeface="Times New Roman" panose="02020603050405020304" pitchFamily="18" charset="0"/>
              </a:rPr>
              <a:t>Y Li, J-J Luo, X Zhong, and Z Wang</a:t>
            </a:r>
            <a:r>
              <a:rPr kumimoji="0" lang="en-US" altLang="zh-CN" i="0" u="none" strike="noStrike" kern="1200" cap="none" spc="0" normalizeH="0" baseline="0" noProof="0" dirty="0">
                <a:ln>
                  <a:noFill/>
                </a:ln>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 </a:t>
            </a:r>
            <a:r>
              <a:rPr kumimoji="0" lang="en-US" altLang="zh-CN" i="1" u="none" strike="noStrike" kern="1200" cap="none" spc="0" normalizeH="0" baseline="0" noProof="0" dirty="0">
                <a:ln>
                  <a:noFill/>
                </a:ln>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ERL</a:t>
            </a:r>
            <a:r>
              <a:rPr kumimoji="0" lang="en-US" altLang="zh-CN" i="0" u="none" strike="noStrike" kern="1200" cap="none" spc="0" normalizeH="0" baseline="0" noProof="0" dirty="0">
                <a:ln>
                  <a:noFill/>
                </a:ln>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 </a:t>
            </a:r>
            <a:r>
              <a:rPr lang="en-US" altLang="zh-CN" dirty="0">
                <a:latin typeface="Times New Roman" panose="02020603050405020304" pitchFamily="18" charset="0"/>
                <a:ea typeface="微软雅黑" panose="020B0503020204020204" pitchFamily="34" charset="-122"/>
                <a:sym typeface="微软雅黑" panose="020B0503020204020204" pitchFamily="34" charset="-122"/>
              </a:rPr>
              <a:t>2022,</a:t>
            </a:r>
            <a:r>
              <a:rPr lang="zh-CN" altLang="en-US" dirty="0">
                <a:latin typeface="Times New Roman" panose="02020603050405020304" pitchFamily="18" charset="0"/>
                <a:ea typeface="微软雅黑" panose="020B0503020204020204" pitchFamily="34" charset="-122"/>
                <a:sym typeface="微软雅黑" panose="020B0503020204020204" pitchFamily="34" charset="-122"/>
              </a:rPr>
              <a:t> </a:t>
            </a:r>
            <a:r>
              <a:rPr lang="en-US" altLang="zh-CN" dirty="0">
                <a:latin typeface="Times New Roman" panose="02020603050405020304" pitchFamily="18" charset="0"/>
                <a:cs typeface="Times New Roman" panose="02020603050405020304" pitchFamily="18" charset="0"/>
              </a:rPr>
              <a:t>https://doi.org/10.1088/1748-9326/aca68a</a:t>
            </a:r>
            <a:endParaRPr kumimoji="0" lang="en-US" altLang="zh-CN" i="0" u="none" strike="noStrike" kern="1200" cap="none" spc="0" normalizeH="0" baseline="0" noProof="0" dirty="0">
              <a:ln>
                <a:noFill/>
              </a:ln>
              <a:effectLst/>
              <a:uLnTx/>
              <a:uFillTx/>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extLst>
      <p:ext uri="{BB962C8B-B14F-4D97-AF65-F5344CB8AC3E}">
        <p14:creationId xmlns:p14="http://schemas.microsoft.com/office/powerpoint/2010/main" val="22858734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 Box 7"/>
          <p:cNvSpPr txBox="1">
            <a:spLocks noChangeArrowheads="1"/>
          </p:cNvSpPr>
          <p:nvPr/>
        </p:nvSpPr>
        <p:spPr bwMode="auto">
          <a:xfrm>
            <a:off x="1219201" y="133084"/>
            <a:ext cx="8083550" cy="400110"/>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AI correcting and downscaling JJA precipitation over East Africa</a:t>
            </a:r>
            <a:endParaRPr kumimoji="0" lang="zh-CN" altLang="en-US" sz="20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endParaRPr>
          </a:p>
        </p:txBody>
      </p:sp>
      <p:sp>
        <p:nvSpPr>
          <p:cNvPr id="17" name="文本框 16">
            <a:extLst>
              <a:ext uri="{FF2B5EF4-FFF2-40B4-BE49-F238E27FC236}">
                <a16:creationId xmlns:a16="http://schemas.microsoft.com/office/drawing/2014/main" id="{913E16AD-5CF8-4E12-A755-986CE3E062A0}"/>
              </a:ext>
            </a:extLst>
          </p:cNvPr>
          <p:cNvSpPr txBox="1"/>
          <p:nvPr/>
        </p:nvSpPr>
        <p:spPr>
          <a:xfrm>
            <a:off x="5441642" y="5910248"/>
            <a:ext cx="2345515" cy="36933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Ling </a:t>
            </a:r>
            <a:r>
              <a:rPr kumimoji="0" lang="en-US" altLang="ja-JP"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et al.,</a:t>
            </a:r>
            <a:r>
              <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 ERL, </a:t>
            </a:r>
            <a:r>
              <a:rPr kumimoji="0" lang="zh-CN" altLang="en-US"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微软雅黑" panose="020B0503020204020204" pitchFamily="34" charset="-122"/>
              </a:rPr>
              <a:t>二审</a:t>
            </a:r>
            <a:endParaRPr kumimoji="0" lang="en-US" altLang="zh-CN" sz="1800" b="1" i="0" u="none" strike="noStrike" kern="1200" cap="none" spc="0" normalizeH="0" baseline="0" noProof="0" dirty="0">
              <a:ln>
                <a:noFill/>
              </a:ln>
              <a:solidFill>
                <a:srgbClr val="FFFFFF"/>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2" name="文本框 1">
            <a:extLst>
              <a:ext uri="{FF2B5EF4-FFF2-40B4-BE49-F238E27FC236}">
                <a16:creationId xmlns:a16="http://schemas.microsoft.com/office/drawing/2014/main" id="{00653989-1BB5-461C-897B-DABCEEE7CB84}"/>
              </a:ext>
            </a:extLst>
          </p:cNvPr>
          <p:cNvSpPr txBox="1"/>
          <p:nvPr/>
        </p:nvSpPr>
        <p:spPr>
          <a:xfrm flipH="1">
            <a:off x="212830" y="3023340"/>
            <a:ext cx="1150621" cy="276999"/>
          </a:xfrm>
          <a:prstGeom prst="rect">
            <a:avLst/>
          </a:prstGeom>
          <a:noFill/>
        </p:spPr>
        <p:txBody>
          <a:bodyPr wrap="square" rtlCol="0">
            <a:spAutoFit/>
          </a:bodyPr>
          <a:lstStyle/>
          <a:p>
            <a:r>
              <a:rPr lang="en-US" altLang="zh-CN" sz="1200" dirty="0">
                <a:latin typeface="Times New Roman" panose="02020603050405020304" pitchFamily="18" charset="0"/>
                <a:cs typeface="Times New Roman" panose="02020603050405020304" pitchFamily="18" charset="0"/>
              </a:rPr>
              <a:t>NUIST-CFS1.0</a:t>
            </a:r>
            <a:endParaRPr lang="zh-CN" altLang="en-US" sz="1200" dirty="0">
              <a:latin typeface="Times New Roman" panose="02020603050405020304" pitchFamily="18" charset="0"/>
              <a:cs typeface="Times New Roman" panose="02020603050405020304" pitchFamily="18" charset="0"/>
            </a:endParaRPr>
          </a:p>
        </p:txBody>
      </p:sp>
      <p:pic>
        <p:nvPicPr>
          <p:cNvPr id="11" name="Picture 15">
            <a:extLst>
              <a:ext uri="{FF2B5EF4-FFF2-40B4-BE49-F238E27FC236}">
                <a16:creationId xmlns:a16="http://schemas.microsoft.com/office/drawing/2014/main" id="{F588F78D-68F4-4B63-881D-0231803123A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445" y="3246822"/>
            <a:ext cx="4289444" cy="3047022"/>
          </a:xfrm>
          <a:prstGeom prst="rect">
            <a:avLst/>
          </a:prstGeom>
        </p:spPr>
      </p:pic>
      <p:pic>
        <p:nvPicPr>
          <p:cNvPr id="12" name="Picture 20">
            <a:extLst>
              <a:ext uri="{FF2B5EF4-FFF2-40B4-BE49-F238E27FC236}">
                <a16:creationId xmlns:a16="http://schemas.microsoft.com/office/drawing/2014/main" id="{AEEF50FA-CD55-437B-9F37-89166D1CF35D}"/>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4302889" y="3257393"/>
            <a:ext cx="4711064" cy="2866487"/>
          </a:xfrm>
          <a:prstGeom prst="rect">
            <a:avLst/>
          </a:prstGeom>
          <a:ln>
            <a:noFill/>
          </a:ln>
          <a:extLst>
            <a:ext uri="{53640926-AAD7-44D8-BBD7-CCE9431645EC}">
              <a14:shadowObscured xmlns:a14="http://schemas.microsoft.com/office/drawing/2010/main"/>
            </a:ext>
          </a:extLst>
        </p:spPr>
      </p:pic>
      <p:sp>
        <p:nvSpPr>
          <p:cNvPr id="10" name="文本框 9">
            <a:extLst>
              <a:ext uri="{FF2B5EF4-FFF2-40B4-BE49-F238E27FC236}">
                <a16:creationId xmlns:a16="http://schemas.microsoft.com/office/drawing/2014/main" id="{43190026-BDE5-4D35-99B6-3542A4ECEFB4}"/>
              </a:ext>
            </a:extLst>
          </p:cNvPr>
          <p:cNvSpPr txBox="1"/>
          <p:nvPr/>
        </p:nvSpPr>
        <p:spPr>
          <a:xfrm flipH="1">
            <a:off x="5182057" y="3230100"/>
            <a:ext cx="1150621" cy="276999"/>
          </a:xfrm>
          <a:prstGeom prst="rect">
            <a:avLst/>
          </a:prstGeom>
          <a:noFill/>
        </p:spPr>
        <p:txBody>
          <a:bodyPr wrap="square" rtlCol="0">
            <a:spAutoFit/>
          </a:bodyPr>
          <a:lstStyle/>
          <a:p>
            <a:r>
              <a:rPr lang="en-US" altLang="zh-CN" sz="1200" dirty="0">
                <a:latin typeface="Times New Roman" panose="02020603050405020304" pitchFamily="18" charset="0"/>
                <a:cs typeface="Times New Roman" panose="02020603050405020304" pitchFamily="18" charset="0"/>
              </a:rPr>
              <a:t>NUIST-CFS1.0</a:t>
            </a:r>
            <a:endParaRPr lang="zh-CN" altLang="en-US" sz="1200" dirty="0">
              <a:latin typeface="Times New Roman" panose="02020603050405020304" pitchFamily="18" charset="0"/>
              <a:cs typeface="Times New Roman" panose="02020603050405020304" pitchFamily="18" charset="0"/>
            </a:endParaRPr>
          </a:p>
        </p:txBody>
      </p:sp>
      <p:pic>
        <p:nvPicPr>
          <p:cNvPr id="4" name="图片 3">
            <a:extLst>
              <a:ext uri="{FF2B5EF4-FFF2-40B4-BE49-F238E27FC236}">
                <a16:creationId xmlns:a16="http://schemas.microsoft.com/office/drawing/2014/main" id="{754C8A83-396E-420C-8468-8CB026C70F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7485" y="772090"/>
            <a:ext cx="5669115" cy="2304767"/>
          </a:xfrm>
          <a:prstGeom prst="rect">
            <a:avLst/>
          </a:prstGeom>
        </p:spPr>
      </p:pic>
      <p:sp>
        <p:nvSpPr>
          <p:cNvPr id="13" name="文本框 12">
            <a:extLst>
              <a:ext uri="{FF2B5EF4-FFF2-40B4-BE49-F238E27FC236}">
                <a16:creationId xmlns:a16="http://schemas.microsoft.com/office/drawing/2014/main" id="{F1D78D27-B104-45E8-BE0B-E9890355E0B1}"/>
              </a:ext>
            </a:extLst>
          </p:cNvPr>
          <p:cNvSpPr txBox="1"/>
          <p:nvPr/>
        </p:nvSpPr>
        <p:spPr>
          <a:xfrm>
            <a:off x="1602901" y="6401073"/>
            <a:ext cx="6304033" cy="369332"/>
          </a:xfrm>
          <a:prstGeom prst="rect">
            <a:avLst/>
          </a:prstGeom>
          <a:noFill/>
        </p:spPr>
        <p:txBody>
          <a:bodyPr wrap="none" rtlCol="0">
            <a:spAutoFit/>
          </a:bodyPr>
          <a:lstStyle/>
          <a:p>
            <a:pPr lvl="0" algn="ctr" defTabSz="457200" eaLnBrk="0" fontAlgn="base" hangingPunct="0">
              <a:spcBef>
                <a:spcPct val="0"/>
              </a:spcBef>
              <a:spcAft>
                <a:spcPct val="0"/>
              </a:spcAft>
              <a:defRPr/>
            </a:pPr>
            <a:r>
              <a:rPr lang="en-US" altLang="zh-CN" dirty="0">
                <a:solidFill>
                  <a:srgbClr val="FFFFFF"/>
                </a:solidFill>
                <a:latin typeface="Times New Roman" panose="02020603050405020304" pitchFamily="18" charset="0"/>
                <a:ea typeface="微软雅黑" panose="020B0503020204020204" pitchFamily="34" charset="-122"/>
              </a:rPr>
              <a:t>T Asfaw and J-J Luo,</a:t>
            </a:r>
            <a:r>
              <a:rPr lang="zh-CN" altLang="en-US" dirty="0">
                <a:solidFill>
                  <a:srgbClr val="FFFFFF"/>
                </a:solidFill>
                <a:latin typeface="Times New Roman" panose="02020603050405020304" pitchFamily="18" charset="0"/>
                <a:ea typeface="微软雅黑" panose="020B0503020204020204" pitchFamily="34" charset="-122"/>
              </a:rPr>
              <a:t> </a:t>
            </a:r>
            <a:r>
              <a:rPr lang="en-US" altLang="zh-CN" i="1"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AAS,</a:t>
            </a: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 2023, </a:t>
            </a:r>
            <a:r>
              <a:rPr lang="en-US" altLang="zh-CN" dirty="0" err="1">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doi</a:t>
            </a:r>
            <a:r>
              <a:rPr lang="en-US" altLang="zh-CN"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 10.1007/s00376-023-3029-2</a:t>
            </a:r>
            <a:endParaRPr kumimoji="0" lang="en-US" altLang="zh-CN" sz="140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Tree>
    <p:extLst>
      <p:ext uri="{BB962C8B-B14F-4D97-AF65-F5344CB8AC3E}">
        <p14:creationId xmlns:p14="http://schemas.microsoft.com/office/powerpoint/2010/main" val="37465900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1123200" y="86360"/>
            <a:ext cx="7471211" cy="523220"/>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AI correction of WW3 ocean wave forecasts </a:t>
            </a:r>
          </a:p>
        </p:txBody>
      </p:sp>
      <p:sp>
        <p:nvSpPr>
          <p:cNvPr id="4" name="文本框 3"/>
          <p:cNvSpPr txBox="1"/>
          <p:nvPr/>
        </p:nvSpPr>
        <p:spPr>
          <a:xfrm>
            <a:off x="565743" y="6210519"/>
            <a:ext cx="7249417" cy="707886"/>
          </a:xfrm>
          <a:prstGeom prst="rect">
            <a:avLst/>
          </a:prstGeom>
          <a:noFill/>
        </p:spPr>
        <p:txBody>
          <a:bodyPr wrap="square" rtlCol="0">
            <a:spAutoFit/>
          </a:bodyPr>
          <a:lstStyle/>
          <a:p>
            <a:pPr lvl="0">
              <a:defRPr/>
            </a:pPr>
            <a:r>
              <a:rPr kumimoji="0" lang="en-US" altLang="zh-CN" sz="20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D Sun, </a:t>
            </a:r>
            <a:r>
              <a:rPr lang="en-AU" altLang="zh-CN" sz="20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W Huang, Y Luo, J-J Luo, J S Wright, H Fu, and B Wang, </a:t>
            </a:r>
            <a:r>
              <a:rPr kumimoji="0" lang="en-US" altLang="zh-CN" sz="20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2000" i="1"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GRL, </a:t>
            </a:r>
            <a:r>
              <a:rPr kumimoji="0" lang="en-US" altLang="zh-CN" sz="20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2022, </a:t>
            </a:r>
            <a:r>
              <a:rPr kumimoji="0" lang="en-US" altLang="zh-CN" sz="1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https://doi.org/10.1029/2022GL100916</a:t>
            </a:r>
            <a:endParaRPr kumimoji="0" lang="zh-CN" altLang="en-US" sz="1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158095" y="3022606"/>
            <a:ext cx="3340082" cy="2633824"/>
          </a:xfrm>
          <a:prstGeom prst="rect">
            <a:avLst/>
          </a:prstGeom>
        </p:spPr>
      </p:pic>
      <p:sp>
        <p:nvSpPr>
          <p:cNvPr id="7" name="矩形 6"/>
          <p:cNvSpPr/>
          <p:nvPr/>
        </p:nvSpPr>
        <p:spPr>
          <a:xfrm>
            <a:off x="1154053" y="5681821"/>
            <a:ext cx="979104" cy="400110"/>
          </a:xfrm>
          <a:prstGeom prst="rect">
            <a:avLst/>
          </a:prstGeom>
          <a:solidFill>
            <a:schemeClr val="bg1"/>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err="1">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Unet</a:t>
            </a:r>
            <a:endParaRPr kumimoji="0" lang="zh-CN" altLang="en-US" sz="2000" b="1" i="0" u="none" strike="noStrike" kern="1200" cap="none" spc="0" normalizeH="0" baseline="0" noProof="0" dirty="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图片 7">
            <a:extLst>
              <a:ext uri="{FF2B5EF4-FFF2-40B4-BE49-F238E27FC236}">
                <a16:creationId xmlns:a16="http://schemas.microsoft.com/office/drawing/2014/main" id="{42E53F25-3FB1-4F67-A1D3-0E0BD66FE5FE}"/>
              </a:ext>
            </a:extLst>
          </p:cNvPr>
          <p:cNvPicPr>
            <a:picLocks noChangeAspect="1"/>
          </p:cNvPicPr>
          <p:nvPr/>
        </p:nvPicPr>
        <p:blipFill rotWithShape="1">
          <a:blip r:embed="rId3"/>
          <a:srcRect l="14685" t="65121" r="16265" b="4098"/>
          <a:stretch/>
        </p:blipFill>
        <p:spPr>
          <a:xfrm>
            <a:off x="1435526" y="854031"/>
            <a:ext cx="6470248" cy="1922873"/>
          </a:xfrm>
          <a:prstGeom prst="rect">
            <a:avLst/>
          </a:prstGeom>
        </p:spPr>
      </p:pic>
      <p:grpSp>
        <p:nvGrpSpPr>
          <p:cNvPr id="2" name="组合 1">
            <a:extLst>
              <a:ext uri="{FF2B5EF4-FFF2-40B4-BE49-F238E27FC236}">
                <a16:creationId xmlns:a16="http://schemas.microsoft.com/office/drawing/2014/main" id="{816C80F0-9EA4-4B07-AF51-9F0B7C6D8861}"/>
              </a:ext>
            </a:extLst>
          </p:cNvPr>
          <p:cNvGrpSpPr/>
          <p:nvPr/>
        </p:nvGrpSpPr>
        <p:grpSpPr>
          <a:xfrm>
            <a:off x="3647464" y="2843471"/>
            <a:ext cx="5153636" cy="3422099"/>
            <a:chOff x="3564914" y="2812405"/>
            <a:chExt cx="5153636" cy="3422099"/>
          </a:xfrm>
        </p:grpSpPr>
        <p:pic>
          <p:nvPicPr>
            <p:cNvPr id="6" name="图片 5"/>
            <p:cNvPicPr>
              <a:picLocks noChangeAspect="1"/>
            </p:cNvPicPr>
            <p:nvPr/>
          </p:nvPicPr>
          <p:blipFill rotWithShape="1">
            <a:blip r:embed="rId4"/>
            <a:srcRect l="17919" t="37712" r="38351" b="12708"/>
            <a:stretch/>
          </p:blipFill>
          <p:spPr>
            <a:xfrm>
              <a:off x="3564914" y="2812405"/>
              <a:ext cx="4527550" cy="3422099"/>
            </a:xfrm>
            <a:prstGeom prst="rect">
              <a:avLst/>
            </a:prstGeom>
          </p:spPr>
        </p:pic>
        <p:pic>
          <p:nvPicPr>
            <p:cNvPr id="9" name="图片 8">
              <a:extLst>
                <a:ext uri="{FF2B5EF4-FFF2-40B4-BE49-F238E27FC236}">
                  <a16:creationId xmlns:a16="http://schemas.microsoft.com/office/drawing/2014/main" id="{0617526F-527A-4BDF-9A70-850A6BD8466B}"/>
                </a:ext>
              </a:extLst>
            </p:cNvPr>
            <p:cNvPicPr>
              <a:picLocks noChangeAspect="1"/>
            </p:cNvPicPr>
            <p:nvPr/>
          </p:nvPicPr>
          <p:blipFill rotWithShape="1">
            <a:blip r:embed="rId4"/>
            <a:srcRect l="76578" t="40575" r="17375" b="14438"/>
            <a:stretch/>
          </p:blipFill>
          <p:spPr>
            <a:xfrm>
              <a:off x="8092464" y="3022606"/>
              <a:ext cx="626086" cy="3105144"/>
            </a:xfrm>
            <a:prstGeom prst="rect">
              <a:avLst/>
            </a:prstGeom>
          </p:spPr>
        </p:pic>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1123200" y="134896"/>
            <a:ext cx="8020800" cy="523220"/>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AI correction of GFS winter precipitation forecast</a:t>
            </a:r>
          </a:p>
        </p:txBody>
      </p:sp>
      <p:sp>
        <p:nvSpPr>
          <p:cNvPr id="4" name="文本框 3"/>
          <p:cNvSpPr txBox="1"/>
          <p:nvPr/>
        </p:nvSpPr>
        <p:spPr>
          <a:xfrm>
            <a:off x="375496" y="6209460"/>
            <a:ext cx="8229074" cy="707886"/>
          </a:xfrm>
          <a:prstGeom prst="rect">
            <a:avLst/>
          </a:prstGeom>
          <a:noFill/>
        </p:spPr>
        <p:txBody>
          <a:bodyPr wrap="square" rtlCol="0">
            <a:spAutoFit/>
          </a:bodyPr>
          <a:lstStyle/>
          <a:p>
            <a:pPr lvl="0">
              <a:defRPr/>
            </a:pPr>
            <a:r>
              <a:rPr kumimoji="0" lang="en-US" altLang="zh-CN" sz="20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D Sun,</a:t>
            </a:r>
            <a:r>
              <a:rPr lang="en-US" altLang="zh-CN" sz="2000" dirty="0">
                <a:solidFill>
                  <a:srgbClr val="000000"/>
                </a:solidFill>
                <a:latin typeface="Times New Roman" panose="02020603050405020304" pitchFamily="18" charset="0"/>
                <a:cs typeface="Times New Roman" panose="02020603050405020304" pitchFamily="18" charset="0"/>
              </a:rPr>
              <a:t> </a:t>
            </a:r>
            <a:r>
              <a:rPr lang="en-US" altLang="zh-CN" sz="20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W Huang, Z Yang, Y Luo, J-J Luo, J S Wright, H Fu, and B Wang,</a:t>
            </a:r>
            <a:r>
              <a:rPr kumimoji="0" lang="en-US" altLang="zh-CN" sz="20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2000" i="1"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GRL, </a:t>
            </a:r>
            <a:r>
              <a:rPr kumimoji="0" lang="en-US" altLang="zh-CN" sz="20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2023, </a:t>
            </a:r>
            <a:r>
              <a:rPr kumimoji="0" lang="en-US" altLang="zh-CN" sz="18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https://</a:t>
            </a:r>
            <a:r>
              <a:rPr lang="en-US" altLang="zh-CN"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doi.org/10.1029/2023GL104406</a:t>
            </a:r>
            <a:endParaRPr lang="zh-CN" altLang="en-US"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a:extLst>
              <a:ext uri="{FF2B5EF4-FFF2-40B4-BE49-F238E27FC236}">
                <a16:creationId xmlns:a16="http://schemas.microsoft.com/office/drawing/2014/main" id="{BDB85C11-DD0A-4C75-A534-319BD6F41690}"/>
              </a:ext>
            </a:extLst>
          </p:cNvPr>
          <p:cNvPicPr>
            <a:picLocks noChangeAspect="1"/>
          </p:cNvPicPr>
          <p:nvPr/>
        </p:nvPicPr>
        <p:blipFill rotWithShape="1">
          <a:blip r:embed="rId2"/>
          <a:srcRect l="20092" t="15218" r="14495" b="8819"/>
          <a:stretch/>
        </p:blipFill>
        <p:spPr>
          <a:xfrm>
            <a:off x="92278" y="1429993"/>
            <a:ext cx="5444456" cy="4215064"/>
          </a:xfrm>
          <a:prstGeom prst="rect">
            <a:avLst/>
          </a:prstGeom>
        </p:spPr>
      </p:pic>
      <p:grpSp>
        <p:nvGrpSpPr>
          <p:cNvPr id="11" name="组合 10">
            <a:extLst>
              <a:ext uri="{FF2B5EF4-FFF2-40B4-BE49-F238E27FC236}">
                <a16:creationId xmlns:a16="http://schemas.microsoft.com/office/drawing/2014/main" id="{26DB14F4-B0ED-4D75-AF0F-DA279D37CC9C}"/>
              </a:ext>
            </a:extLst>
          </p:cNvPr>
          <p:cNvGrpSpPr/>
          <p:nvPr/>
        </p:nvGrpSpPr>
        <p:grpSpPr>
          <a:xfrm>
            <a:off x="5729679" y="1040579"/>
            <a:ext cx="3174496" cy="4604478"/>
            <a:chOff x="5729679" y="1040579"/>
            <a:chExt cx="3174496" cy="4604478"/>
          </a:xfrm>
        </p:grpSpPr>
        <p:pic>
          <p:nvPicPr>
            <p:cNvPr id="9" name="图片 8">
              <a:extLst>
                <a:ext uri="{FF2B5EF4-FFF2-40B4-BE49-F238E27FC236}">
                  <a16:creationId xmlns:a16="http://schemas.microsoft.com/office/drawing/2014/main" id="{33BFA454-85CA-4D18-B8CA-CCD3D0588C75}"/>
                </a:ext>
              </a:extLst>
            </p:cNvPr>
            <p:cNvPicPr>
              <a:picLocks noChangeAspect="1"/>
            </p:cNvPicPr>
            <p:nvPr/>
          </p:nvPicPr>
          <p:blipFill rotWithShape="1">
            <a:blip r:embed="rId3"/>
            <a:srcRect l="13303" t="29117" r="51981" b="34277"/>
            <a:stretch/>
          </p:blipFill>
          <p:spPr>
            <a:xfrm>
              <a:off x="5729679" y="1040579"/>
              <a:ext cx="3174496" cy="2231472"/>
            </a:xfrm>
            <a:prstGeom prst="rect">
              <a:avLst/>
            </a:prstGeom>
          </p:spPr>
        </p:pic>
        <p:pic>
          <p:nvPicPr>
            <p:cNvPr id="10" name="图片 9">
              <a:extLst>
                <a:ext uri="{FF2B5EF4-FFF2-40B4-BE49-F238E27FC236}">
                  <a16:creationId xmlns:a16="http://schemas.microsoft.com/office/drawing/2014/main" id="{A5730150-CD61-4DFE-93DB-16C249F2996F}"/>
                </a:ext>
              </a:extLst>
            </p:cNvPr>
            <p:cNvPicPr>
              <a:picLocks noChangeAspect="1"/>
            </p:cNvPicPr>
            <p:nvPr/>
          </p:nvPicPr>
          <p:blipFill rotWithShape="1">
            <a:blip r:embed="rId3"/>
            <a:srcRect l="54793" t="29117" r="11560" b="34277"/>
            <a:stretch/>
          </p:blipFill>
          <p:spPr>
            <a:xfrm>
              <a:off x="5729679" y="3413585"/>
              <a:ext cx="3076701" cy="2231472"/>
            </a:xfrm>
            <a:prstGeom prst="rect">
              <a:avLst/>
            </a:prstGeom>
          </p:spPr>
        </p:pic>
      </p:grpSp>
    </p:spTree>
    <p:extLst>
      <p:ext uri="{BB962C8B-B14F-4D97-AF65-F5344CB8AC3E}">
        <p14:creationId xmlns:p14="http://schemas.microsoft.com/office/powerpoint/2010/main" val="18576299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1138" name="Slide Number Placeholder 2">
            <a:extLst>
              <a:ext uri="{FF2B5EF4-FFF2-40B4-BE49-F238E27FC236}">
                <a16:creationId xmlns:a16="http://schemas.microsoft.com/office/drawing/2014/main" id="{CFFBD81D-A57A-4252-879F-2BC4C00DC983}"/>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D34C3943-9A6B-480A-92F5-4D8D4BD5F04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auto" latinLnBrk="0" hangingPunct="1">
                <a:lnSpc>
                  <a:spcPct val="100000"/>
                </a:lnSpc>
                <a:spcBef>
                  <a:spcPct val="0"/>
                </a:spcBef>
                <a:spcAft>
                  <a:spcPts val="0"/>
                </a:spcAft>
                <a:buClrTx/>
                <a:buSzTx/>
                <a:buFontTx/>
                <a:buNone/>
                <a:tabLst/>
                <a:defRPr/>
              </a:pPr>
              <a:t>37</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
        <p:nvSpPr>
          <p:cNvPr id="91139" name="矩形 4">
            <a:extLst>
              <a:ext uri="{FF2B5EF4-FFF2-40B4-BE49-F238E27FC236}">
                <a16:creationId xmlns:a16="http://schemas.microsoft.com/office/drawing/2014/main" id="{26E087C1-D88C-4139-AECC-ABFBD472803F}"/>
              </a:ext>
            </a:extLst>
          </p:cNvPr>
          <p:cNvSpPr>
            <a:spLocks noChangeArrowheads="1"/>
          </p:cNvSpPr>
          <p:nvPr/>
        </p:nvSpPr>
        <p:spPr bwMode="auto">
          <a:xfrm>
            <a:off x="3738563" y="482600"/>
            <a:ext cx="5678487"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
        <p:nvSpPr>
          <p:cNvPr id="32" name="文本框 669">
            <a:extLst>
              <a:ext uri="{FF2B5EF4-FFF2-40B4-BE49-F238E27FC236}">
                <a16:creationId xmlns:a16="http://schemas.microsoft.com/office/drawing/2014/main" id="{5BE2D76E-F87D-4216-93A0-CEAC45581216}"/>
              </a:ext>
            </a:extLst>
          </p:cNvPr>
          <p:cNvSpPr txBox="1"/>
          <p:nvPr/>
        </p:nvSpPr>
        <p:spPr>
          <a:xfrm>
            <a:off x="4003675" y="6537325"/>
            <a:ext cx="4518025" cy="555625"/>
          </a:xfrm>
          <a:prstGeom prst="rect">
            <a:avLst/>
          </a:prstGeom>
          <a:noFill/>
          <a:ln>
            <a:noFill/>
          </a:ln>
        </p:spPr>
        <p:style>
          <a:lnRef idx="0">
            <a:scrgbClr r="0" g="0" b="0"/>
          </a:lnRef>
          <a:fillRef idx="0">
            <a:scrgbClr r="0" g="0" b="0"/>
          </a:fillRef>
          <a:effectRef idx="0">
            <a:scrgbClr r="0" g="0" b="0"/>
          </a:effectRef>
          <a:fontRef idx="minor">
            <a:schemeClr val="dk1"/>
          </a:fontRef>
        </p:style>
        <p:txBody>
          <a:bodyPr lIns="68580" tIns="34290" rIns="68580" bIns="34290"/>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00" cap="none" spc="0" normalizeH="0" baseline="0" noProof="0" dirty="0">
              <a:ln>
                <a:noFill/>
              </a:ln>
              <a:solidFill>
                <a:prstClr val="black"/>
              </a:solidFill>
              <a:effectLst/>
              <a:uLnTx/>
              <a:uFillTx/>
              <a:latin typeface="Calibri" panose="020F0502020204030204"/>
              <a:ea typeface="等线" panose="02010600030101010101" pitchFamily="2" charset="-122"/>
              <a:cs typeface="Times New Roman" panose="02020603050405020304" pitchFamily="18" charset="0"/>
            </a:endParaRPr>
          </a:p>
        </p:txBody>
      </p:sp>
      <p:sp>
        <p:nvSpPr>
          <p:cNvPr id="91164" name="文本框 4">
            <a:extLst>
              <a:ext uri="{FF2B5EF4-FFF2-40B4-BE49-F238E27FC236}">
                <a16:creationId xmlns:a16="http://schemas.microsoft.com/office/drawing/2014/main" id="{9C289A00-E492-4585-9154-9238E09DB434}"/>
              </a:ext>
            </a:extLst>
          </p:cNvPr>
          <p:cNvSpPr txBox="1">
            <a:spLocks noChangeArrowheads="1"/>
          </p:cNvSpPr>
          <p:nvPr/>
        </p:nvSpPr>
        <p:spPr bwMode="auto">
          <a:xfrm>
            <a:off x="232572" y="95355"/>
            <a:ext cx="89666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lvl="0" algn="ctr" defTabSz="457200">
              <a:lnSpc>
                <a:spcPct val="100000"/>
              </a:lnSpc>
              <a:spcBef>
                <a:spcPct val="0"/>
              </a:spcBef>
              <a:buNone/>
              <a:defRPr/>
            </a:pPr>
            <a:r>
              <a:rPr lang="en-US" altLang="zh-CN" sz="2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Successive fusion process of ESM and AI</a:t>
            </a:r>
            <a:endPar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nvGrpSpPr>
          <p:cNvPr id="91167" name="组合 36866">
            <a:extLst>
              <a:ext uri="{FF2B5EF4-FFF2-40B4-BE49-F238E27FC236}">
                <a16:creationId xmlns:a16="http://schemas.microsoft.com/office/drawing/2014/main" id="{47782D42-391C-4CF5-A9F8-423E27A3DEF4}"/>
              </a:ext>
            </a:extLst>
          </p:cNvPr>
          <p:cNvGrpSpPr>
            <a:grpSpLocks/>
          </p:cNvGrpSpPr>
          <p:nvPr/>
        </p:nvGrpSpPr>
        <p:grpSpPr bwMode="auto">
          <a:xfrm>
            <a:off x="107950" y="200025"/>
            <a:ext cx="938213" cy="357188"/>
            <a:chOff x="-74942" y="0"/>
            <a:chExt cx="801357" cy="438150"/>
          </a:xfrm>
        </p:grpSpPr>
        <p:sp>
          <p:nvSpPr>
            <p:cNvPr id="91173" name="燕尾形 4">
              <a:extLst>
                <a:ext uri="{FF2B5EF4-FFF2-40B4-BE49-F238E27FC236}">
                  <a16:creationId xmlns:a16="http://schemas.microsoft.com/office/drawing/2014/main" id="{50F073A9-D256-430D-9D70-502806739F57}"/>
                </a:ext>
              </a:extLst>
            </p:cNvPr>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28" name="燕尾形 5">
              <a:extLst>
                <a:ext uri="{FF2B5EF4-FFF2-40B4-BE49-F238E27FC236}">
                  <a16:creationId xmlns:a16="http://schemas.microsoft.com/office/drawing/2014/main" id="{0C08A23D-FDEB-4F4E-B446-EC90EDBB06CC}"/>
                </a:ext>
              </a:extLst>
            </p:cNvPr>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
        <p:nvSpPr>
          <p:cNvPr id="33" name="矩形 32">
            <a:extLst>
              <a:ext uri="{FF2B5EF4-FFF2-40B4-BE49-F238E27FC236}">
                <a16:creationId xmlns:a16="http://schemas.microsoft.com/office/drawing/2014/main" id="{BDBF1127-CE3F-404D-A8AD-58ADCEF1D02E}"/>
              </a:ext>
            </a:extLst>
          </p:cNvPr>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endParaRPr>
          </a:p>
        </p:txBody>
      </p:sp>
      <p:sp>
        <p:nvSpPr>
          <p:cNvPr id="34" name="矩形 33">
            <a:extLst>
              <a:ext uri="{FF2B5EF4-FFF2-40B4-BE49-F238E27FC236}">
                <a16:creationId xmlns:a16="http://schemas.microsoft.com/office/drawing/2014/main" id="{DF445E90-0E14-4685-ADFD-7224D3B353D6}"/>
              </a:ext>
            </a:extLst>
          </p:cNvPr>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sp>
        <p:nvSpPr>
          <p:cNvPr id="91170" name="TextBox 11">
            <a:extLst>
              <a:ext uri="{FF2B5EF4-FFF2-40B4-BE49-F238E27FC236}">
                <a16:creationId xmlns:a16="http://schemas.microsoft.com/office/drawing/2014/main" id="{B33B03AF-7605-4AB3-A010-E90ED0AE1947}"/>
              </a:ext>
            </a:extLst>
          </p:cNvPr>
          <p:cNvSpPr txBox="1">
            <a:spLocks noChangeArrowheads="1"/>
          </p:cNvSpPr>
          <p:nvPr/>
        </p:nvSpPr>
        <p:spPr bwMode="auto">
          <a:xfrm>
            <a:off x="8524875" y="6478588"/>
            <a:ext cx="403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fld id="{0D7209D5-F0FC-4F0C-B6AA-298503B4AD43}" type="slidenum">
              <a:rPr kumimoji="0" lang="en-US" altLang="zh-CN" sz="1400" b="1" i="0" u="none" strike="noStrike" kern="1200" cap="none" spc="0" normalizeH="0" baseline="0" noProof="0">
                <a:ln>
                  <a:noFill/>
                </a:ln>
                <a:solidFill>
                  <a:srgbClr val="FFFFFF"/>
                </a:solidFill>
                <a:effectLst/>
                <a:uLnTx/>
                <a:uFillTx/>
                <a:latin typeface="Arial" panose="020B0604020202020204" pitchFamily="34" charset="0"/>
                <a:ea typeface="楷体_GB2312"/>
                <a:cs typeface="楷体_GB2312"/>
              </a:rPr>
              <a:pPr marL="0" marR="0" lvl="0" indent="0" algn="ctr" defTabSz="457200" rtl="0" eaLnBrk="1" fontAlgn="auto" latinLnBrk="0" hangingPunct="1">
                <a:lnSpc>
                  <a:spcPct val="100000"/>
                </a:lnSpc>
                <a:spcBef>
                  <a:spcPct val="0"/>
                </a:spcBef>
                <a:spcAft>
                  <a:spcPts val="0"/>
                </a:spcAft>
                <a:buClrTx/>
                <a:buSzTx/>
                <a:buFontTx/>
                <a:buNone/>
                <a:tabLst/>
                <a:defRPr/>
              </a:pPr>
              <a:t>37</a:t>
            </a:fld>
            <a:endParaRPr kumimoji="0" lang="en-US" altLang="zh-CN" sz="1400" b="1" i="0" u="none" strike="noStrike" kern="1200" cap="none" spc="0" normalizeH="0" baseline="0" noProof="0">
              <a:ln>
                <a:noFill/>
              </a:ln>
              <a:solidFill>
                <a:srgbClr val="FFFFFF"/>
              </a:solidFill>
              <a:effectLst/>
              <a:uLnTx/>
              <a:uFillTx/>
              <a:latin typeface="Arial" panose="020B0604020202020204" pitchFamily="34" charset="0"/>
              <a:ea typeface="楷体_GB2312"/>
              <a:cs typeface="楷体_GB2312"/>
            </a:endParaRPr>
          </a:p>
        </p:txBody>
      </p:sp>
      <p:sp>
        <p:nvSpPr>
          <p:cNvPr id="18" name="文本框 17">
            <a:extLst>
              <a:ext uri="{FF2B5EF4-FFF2-40B4-BE49-F238E27FC236}">
                <a16:creationId xmlns:a16="http://schemas.microsoft.com/office/drawing/2014/main" id="{C8F2198F-D10B-4C3F-B4D2-B20104EEEE9E}"/>
              </a:ext>
            </a:extLst>
          </p:cNvPr>
          <p:cNvSpPr txBox="1"/>
          <p:nvPr/>
        </p:nvSpPr>
        <p:spPr>
          <a:xfrm>
            <a:off x="146050" y="5390621"/>
            <a:ext cx="8861584" cy="958532"/>
          </a:xfrm>
          <a:prstGeom prst="rect">
            <a:avLst/>
          </a:prstGeom>
          <a:noFill/>
        </p:spPr>
        <p:txBody>
          <a:bodyPr wrap="square">
            <a:spAutoFit/>
          </a:bodyPr>
          <a:lstStyle/>
          <a:p>
            <a:pPr marL="306070" lvl="0" indent="-306070" algn="just" defTabSz="457200">
              <a:lnSpc>
                <a:spcPct val="102000"/>
              </a:lnSpc>
              <a:defRPr/>
            </a:pPr>
            <a:r>
              <a:rPr kumimoji="0" lang="en-US" altLang="zh-CN" sz="1400" b="0" i="0" u="none" strike="noStrike" kern="100" cap="none" spc="2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宋体" panose="02010600030101010101" pitchFamily="2" charset="-122"/>
              </a:rPr>
              <a:t>Irrgang et al., 2021: Will Artificial Intelligence supersede Earth System and Climate Models</a:t>
            </a:r>
            <a:r>
              <a:rPr lang="en-US" altLang="zh-CN" sz="1400" kern="100" spc="20" dirty="0">
                <a:solidFill>
                  <a:prstClr val="black"/>
                </a:solidFill>
                <a:latin typeface="Times New Roman" panose="02020603050405020304" pitchFamily="18" charset="0"/>
                <a:ea typeface="宋体" panose="02010600030101010101" pitchFamily="2" charset="-122"/>
                <a:cs typeface="宋体" panose="02010600030101010101" pitchFamily="2" charset="-122"/>
              </a:rPr>
              <a:t>? </a:t>
            </a:r>
            <a:r>
              <a:rPr lang="en-US" altLang="zh-CN" sz="1400" i="1" kern="100" spc="20" dirty="0" err="1">
                <a:solidFill>
                  <a:prstClr val="black"/>
                </a:solidFill>
                <a:latin typeface="Times New Roman" panose="02020603050405020304" pitchFamily="18" charset="0"/>
                <a:ea typeface="宋体" panose="02010600030101010101" pitchFamily="2" charset="-122"/>
                <a:cs typeface="宋体" panose="02010600030101010101" pitchFamily="2" charset="-122"/>
              </a:rPr>
              <a:t>arXiv</a:t>
            </a:r>
            <a:r>
              <a:rPr lang="en-US" altLang="zh-CN" sz="1400" i="1" kern="100" spc="20" dirty="0">
                <a:solidFill>
                  <a:prstClr val="black"/>
                </a:solidFill>
                <a:latin typeface="Times New Roman" panose="02020603050405020304" pitchFamily="18" charset="0"/>
                <a:ea typeface="宋体" panose="02010600030101010101" pitchFamily="2" charset="-122"/>
                <a:cs typeface="宋体" panose="02010600030101010101" pitchFamily="2" charset="-122"/>
              </a:rPr>
              <a:t> preprint </a:t>
            </a:r>
            <a:endParaRPr kumimoji="0" lang="en-US" altLang="zh-CN" sz="1400" b="0" i="1" u="none" strike="noStrike" kern="100" cap="none" spc="2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宋体" panose="02010600030101010101" pitchFamily="2" charset="-122"/>
            </a:endParaRPr>
          </a:p>
          <a:p>
            <a:pPr marL="306070" indent="-306070" algn="just" defTabSz="457200">
              <a:lnSpc>
                <a:spcPct val="102000"/>
              </a:lnSpc>
              <a:defRPr/>
            </a:pPr>
            <a:r>
              <a:rPr lang="en-US" altLang="zh-CN" sz="1400" kern="100" spc="20" dirty="0">
                <a:solidFill>
                  <a:prstClr val="black"/>
                </a:solidFill>
                <a:latin typeface="Times New Roman" panose="02020603050405020304" pitchFamily="18" charset="0"/>
                <a:ea typeface="宋体" panose="02010600030101010101" pitchFamily="2" charset="-122"/>
                <a:cs typeface="宋体" panose="02010600030101010101" pitchFamily="2" charset="-122"/>
              </a:rPr>
              <a:t>Yang et al., 2022: A brief overview of the application of artificial intelligence to climate prediction</a:t>
            </a:r>
            <a:r>
              <a:rPr lang="en-US" altLang="zh-CN" sz="1400" kern="100" spc="20" dirty="0">
                <a:solidFill>
                  <a:prstClr val="black"/>
                </a:solidFill>
                <a:latin typeface="Times New Roman" panose="02020603050405020304" pitchFamily="18" charset="0"/>
                <a:ea typeface="宋体" panose="02010600030101010101" pitchFamily="2" charset="-122"/>
              </a:rPr>
              <a:t>. </a:t>
            </a:r>
            <a:r>
              <a:rPr lang="en-US" altLang="zh-CN" sz="1400" i="1" kern="100" spc="20" dirty="0">
                <a:solidFill>
                  <a:prstClr val="black"/>
                </a:solidFill>
                <a:latin typeface="Times New Roman" panose="02020603050405020304" pitchFamily="18" charset="0"/>
                <a:ea typeface="宋体" panose="02010600030101010101" pitchFamily="2" charset="-122"/>
              </a:rPr>
              <a:t>Trans. Atmos. Sci.</a:t>
            </a:r>
          </a:p>
          <a:p>
            <a:pPr marL="306070" indent="-306070" algn="just" defTabSz="457200">
              <a:lnSpc>
                <a:spcPct val="102000"/>
              </a:lnSpc>
              <a:defRPr/>
            </a:pPr>
            <a:r>
              <a:rPr lang="en-US" altLang="zh-CN" sz="1400" kern="100" spc="20" dirty="0">
                <a:solidFill>
                  <a:prstClr val="black"/>
                </a:solidFill>
                <a:latin typeface="Times New Roman" panose="02020603050405020304" pitchFamily="18" charset="0"/>
                <a:ea typeface="宋体" panose="02010600030101010101" pitchFamily="2" charset="-122"/>
              </a:rPr>
              <a:t>Shen et al., 2024: Current progress in </a:t>
            </a:r>
            <a:r>
              <a:rPr lang="en-US" altLang="zh-CN" sz="1400" kern="100" spc="20" dirty="0" err="1">
                <a:solidFill>
                  <a:prstClr val="black"/>
                </a:solidFill>
                <a:latin typeface="Times New Roman" panose="02020603050405020304" pitchFamily="18" charset="0"/>
                <a:ea typeface="宋体" panose="02010600030101010101" pitchFamily="2" charset="-122"/>
              </a:rPr>
              <a:t>subseasonal</a:t>
            </a:r>
            <a:r>
              <a:rPr lang="en-US" altLang="zh-CN" sz="1400" kern="100" spc="20" dirty="0">
                <a:solidFill>
                  <a:prstClr val="black"/>
                </a:solidFill>
                <a:latin typeface="Times New Roman" panose="02020603050405020304" pitchFamily="18" charset="0"/>
                <a:ea typeface="宋体" panose="02010600030101010101" pitchFamily="2" charset="-122"/>
              </a:rPr>
              <a:t>-to-decadal prediction based on machine learning. </a:t>
            </a:r>
            <a:r>
              <a:rPr lang="en-US" altLang="zh-CN" sz="1400" i="1" kern="100" spc="20" dirty="0">
                <a:solidFill>
                  <a:prstClr val="black"/>
                </a:solidFill>
                <a:latin typeface="Times New Roman" panose="02020603050405020304" pitchFamily="18" charset="0"/>
                <a:ea typeface="宋体" panose="02010600030101010101" pitchFamily="2" charset="-122"/>
              </a:rPr>
              <a:t>Applied Computing and Geosciences</a:t>
            </a:r>
          </a:p>
        </p:txBody>
      </p:sp>
      <p:pic>
        <p:nvPicPr>
          <p:cNvPr id="2" name="图片 1">
            <a:extLst>
              <a:ext uri="{FF2B5EF4-FFF2-40B4-BE49-F238E27FC236}">
                <a16:creationId xmlns:a16="http://schemas.microsoft.com/office/drawing/2014/main" id="{250BE1C2-77C1-48CB-B750-7AFFEA8F1A36}"/>
              </a:ext>
            </a:extLst>
          </p:cNvPr>
          <p:cNvPicPr>
            <a:picLocks noChangeAspect="1"/>
          </p:cNvPicPr>
          <p:nvPr/>
        </p:nvPicPr>
        <p:blipFill rotWithShape="1">
          <a:blip r:embed="rId3"/>
          <a:srcRect l="15823" t="21358" r="16547" b="15260"/>
          <a:stretch/>
        </p:blipFill>
        <p:spPr>
          <a:xfrm>
            <a:off x="620927" y="636452"/>
            <a:ext cx="7729320" cy="4829237"/>
          </a:xfrm>
          <a:prstGeom prst="rect">
            <a:avLst/>
          </a:prstGeom>
        </p:spPr>
      </p:pic>
    </p:spTree>
    <p:extLst>
      <p:ext uri="{BB962C8B-B14F-4D97-AF65-F5344CB8AC3E}">
        <p14:creationId xmlns:p14="http://schemas.microsoft.com/office/powerpoint/2010/main" val="3947810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CC7AD-B5C2-5758-2DDD-29BB93E843C7}"/>
              </a:ext>
            </a:extLst>
          </p:cNvPr>
          <p:cNvSpPr>
            <a:spLocks noGrp="1"/>
          </p:cNvSpPr>
          <p:nvPr>
            <p:ph type="title"/>
          </p:nvPr>
        </p:nvSpPr>
        <p:spPr>
          <a:xfrm>
            <a:off x="923528" y="56778"/>
            <a:ext cx="8212755" cy="648072"/>
          </a:xfrm>
        </p:spPr>
        <p:txBody>
          <a:bodyPr>
            <a:normAutofit/>
          </a:bodyPr>
          <a:lstStyle/>
          <a:p>
            <a:pPr algn="ctr"/>
            <a:r>
              <a:rPr lang="en-US" sz="2000" b="1" kern="0" dirty="0">
                <a:solidFill>
                  <a:srgbClr val="C00000"/>
                </a:solidFill>
                <a:latin typeface="Times" panose="02020603050405020304" pitchFamily="18" charset="0"/>
                <a:ea typeface="HEITI TC MEDIUM" pitchFamily="2" charset="-128"/>
                <a:cs typeface="Times" panose="02020603050405020304" pitchFamily="18" charset="0"/>
              </a:rPr>
              <a:t>Prediction of ENSO using multivariable deep learning (</a:t>
            </a:r>
            <a:r>
              <a:rPr lang="en-US" altLang="zh-CN" sz="2000" b="1" kern="0" dirty="0">
                <a:solidFill>
                  <a:srgbClr val="C00000"/>
                </a:solidFill>
                <a:latin typeface="Times" panose="02020603050405020304" pitchFamily="18" charset="0"/>
                <a:ea typeface="HEITI TC MEDIUM" pitchFamily="2" charset="-128"/>
                <a:cs typeface="Times" panose="02020603050405020304" pitchFamily="18" charset="0"/>
              </a:rPr>
              <a:t>Taylor-</a:t>
            </a:r>
            <a:r>
              <a:rPr lang="en-US" altLang="zh-CN" sz="2000" b="1" kern="0" dirty="0" err="1">
                <a:solidFill>
                  <a:srgbClr val="C00000"/>
                </a:solidFill>
                <a:latin typeface="Times" panose="02020603050405020304" pitchFamily="18" charset="0"/>
                <a:ea typeface="HEITI TC MEDIUM" pitchFamily="2" charset="-128"/>
                <a:cs typeface="Times" panose="02020603050405020304" pitchFamily="18" charset="0"/>
              </a:rPr>
              <a:t>ResNet</a:t>
            </a:r>
            <a:r>
              <a:rPr lang="en-US" altLang="zh-CN" sz="2000" b="1" kern="0" dirty="0">
                <a:solidFill>
                  <a:srgbClr val="C00000"/>
                </a:solidFill>
                <a:latin typeface="Times" panose="02020603050405020304" pitchFamily="18" charset="0"/>
                <a:ea typeface="HEITI TC MEDIUM" pitchFamily="2" charset="-128"/>
                <a:cs typeface="Times" panose="02020603050405020304" pitchFamily="18" charset="0"/>
              </a:rPr>
              <a:t>)</a:t>
            </a:r>
            <a:endParaRPr lang="en-US" sz="2000" b="1" kern="0" dirty="0">
              <a:solidFill>
                <a:srgbClr val="C00000"/>
              </a:solidFill>
              <a:latin typeface="Times" panose="02020603050405020304" pitchFamily="18" charset="0"/>
              <a:ea typeface="HEITI TC MEDIUM" pitchFamily="2" charset="-128"/>
              <a:cs typeface="Times" panose="02020603050405020304" pitchFamily="18" charset="0"/>
            </a:endParaRPr>
          </a:p>
        </p:txBody>
      </p:sp>
      <p:pic>
        <p:nvPicPr>
          <p:cNvPr id="7" name="图片 6">
            <a:extLst>
              <a:ext uri="{FF2B5EF4-FFF2-40B4-BE49-F238E27FC236}">
                <a16:creationId xmlns:a16="http://schemas.microsoft.com/office/drawing/2014/main" id="{D218D04B-F924-41A8-B297-D73E117C5DE2}"/>
              </a:ext>
            </a:extLst>
          </p:cNvPr>
          <p:cNvPicPr>
            <a:picLocks noChangeAspect="1"/>
          </p:cNvPicPr>
          <p:nvPr/>
        </p:nvPicPr>
        <p:blipFill>
          <a:blip r:embed="rId3"/>
          <a:stretch>
            <a:fillRect/>
          </a:stretch>
        </p:blipFill>
        <p:spPr>
          <a:xfrm>
            <a:off x="163192" y="1315586"/>
            <a:ext cx="4921785" cy="3232561"/>
          </a:xfrm>
          <a:prstGeom prst="rect">
            <a:avLst/>
          </a:prstGeom>
        </p:spPr>
      </p:pic>
      <p:pic>
        <p:nvPicPr>
          <p:cNvPr id="8" name="Picture 3" descr="figure 1">
            <a:extLst>
              <a:ext uri="{FF2B5EF4-FFF2-40B4-BE49-F238E27FC236}">
                <a16:creationId xmlns:a16="http://schemas.microsoft.com/office/drawing/2014/main" id="{A55262AA-6FE6-4669-803B-3423750CA698}"/>
              </a:ext>
            </a:extLst>
          </p:cNvPr>
          <p:cNvPicPr>
            <a:picLocks/>
          </p:cNvPicPr>
          <p:nvPr/>
        </p:nvPicPr>
        <p:blipFill>
          <a:blip r:embed="rId4" cstate="print">
            <a:extLst>
              <a:ext uri="{28A0092B-C50C-407E-A947-70E740481C1C}">
                <a14:useLocalDpi xmlns:a14="http://schemas.microsoft.com/office/drawing/2010/main" val="0"/>
              </a:ext>
            </a:extLst>
          </a:blip>
          <a:srcRect l="4173" t="2466" r="5217" b="9399"/>
          <a:stretch>
            <a:fillRect/>
          </a:stretch>
        </p:blipFill>
        <p:spPr bwMode="auto">
          <a:xfrm>
            <a:off x="5226191" y="1315586"/>
            <a:ext cx="3754617" cy="4114795"/>
          </a:xfrm>
          <a:prstGeom prst="rect">
            <a:avLst/>
          </a:prstGeom>
          <a:ln w="25400" cap="sq">
            <a:solidFill>
              <a:srgbClr val="000000"/>
            </a:solidFill>
            <a:prstDash val="solid"/>
            <a:miter lim="800000"/>
          </a:ln>
          <a:effectLst>
            <a:outerShdw blurRad="50800" dist="38100" dir="2700000" algn="tl" rotWithShape="0">
              <a:srgbClr val="000000">
                <a:alpha val="43000"/>
              </a:srgbClr>
            </a:outerShdw>
          </a:effectLst>
        </p:spPr>
      </p:pic>
      <p:sp>
        <p:nvSpPr>
          <p:cNvPr id="9" name="文本框 8">
            <a:extLst>
              <a:ext uri="{FF2B5EF4-FFF2-40B4-BE49-F238E27FC236}">
                <a16:creationId xmlns:a16="http://schemas.microsoft.com/office/drawing/2014/main" id="{2C579941-01EB-4851-9BCC-356E5C928452}"/>
              </a:ext>
            </a:extLst>
          </p:cNvPr>
          <p:cNvSpPr txBox="1"/>
          <p:nvPr/>
        </p:nvSpPr>
        <p:spPr>
          <a:xfrm>
            <a:off x="928288" y="6111857"/>
            <a:ext cx="7044753" cy="584775"/>
          </a:xfrm>
          <a:prstGeom prst="rect">
            <a:avLst/>
          </a:prstGeom>
          <a:noFill/>
        </p:spPr>
        <p:txBody>
          <a:bodyPr wrap="square" rtlCol="0">
            <a:spAutoFit/>
          </a:bodyPr>
          <a:lstStyle/>
          <a:p>
            <a:pPr lvl="0">
              <a:defRPr/>
            </a:pPr>
            <a:r>
              <a:rPr lang="en-AU" altLang="zh-CN" sz="1600" dirty="0">
                <a:solidFill>
                  <a:srgbClr val="000000"/>
                </a:solidFill>
                <a:latin typeface="Times New Roman" panose="02020603050405020304" pitchFamily="18" charset="0"/>
                <a:cs typeface="Times New Roman" panose="02020603050405020304" pitchFamily="18" charset="0"/>
              </a:rPr>
              <a:t>Y Chen, X Huang, J-J Luo, Y Lin, J S Wright, Y Lu, X Chen, H Jiang, and P Lin</a:t>
            </a:r>
            <a:r>
              <a:rPr kumimoji="0" lang="en-US" altLang="zh-CN" sz="1600" b="0" i="0" u="none" strike="noStrike" kern="1200" cap="none" spc="0" normalizeH="0" baseline="0" noProof="0" dirty="0">
                <a:ln>
                  <a:noFill/>
                </a:ln>
                <a:solidFill>
                  <a:srgbClr val="E7E6E6">
                    <a:lumMod val="25000"/>
                  </a:srgbClr>
                </a:solidFill>
                <a:effectLst/>
                <a:uLnTx/>
                <a:uFillTx/>
                <a:latin typeface="Times New Roman" panose="02020603050405020304" pitchFamily="18" charset="0"/>
                <a:ea typeface="等线" panose="02010600030101010101" pitchFamily="2" charset="-122"/>
                <a:cs typeface="Times New Roman" panose="02020603050405020304" pitchFamily="18" charset="0"/>
              </a:rPr>
              <a:t>, </a:t>
            </a:r>
            <a:r>
              <a:rPr kumimoji="0" lang="en-US" altLang="zh-CN" sz="1600" b="0" i="1" u="none" strike="noStrike" kern="1200" cap="none" spc="0" normalizeH="0" baseline="0" noProof="0" dirty="0">
                <a:ln>
                  <a:noFill/>
                </a:ln>
                <a:solidFill>
                  <a:srgbClr val="E7E6E6">
                    <a:lumMod val="25000"/>
                  </a:srgbClr>
                </a:solidFill>
                <a:effectLst/>
                <a:uLnTx/>
                <a:uFillTx/>
                <a:latin typeface="Times New Roman" panose="02020603050405020304" pitchFamily="18" charset="0"/>
                <a:ea typeface="等线" panose="02010600030101010101" pitchFamily="2" charset="-122"/>
                <a:cs typeface="Times New Roman" panose="02020603050405020304" pitchFamily="18" charset="0"/>
              </a:rPr>
              <a:t>AOSL, </a:t>
            </a:r>
            <a:r>
              <a:rPr kumimoji="0" lang="en-US" altLang="zh-CN" sz="1600" b="0" i="0" u="none" strike="noStrike" kern="1200" cap="none" spc="0" normalizeH="0" baseline="0" noProof="0" dirty="0">
                <a:ln>
                  <a:noFill/>
                </a:ln>
                <a:solidFill>
                  <a:srgbClr val="E7E6E6">
                    <a:lumMod val="25000"/>
                  </a:srgbClr>
                </a:solidFill>
                <a:effectLst/>
                <a:uLnTx/>
                <a:uFillTx/>
                <a:latin typeface="Times New Roman" panose="02020603050405020304" pitchFamily="18" charset="0"/>
                <a:ea typeface="等线" panose="02010600030101010101" pitchFamily="2" charset="-122"/>
                <a:cs typeface="Times New Roman" panose="02020603050405020304" pitchFamily="18" charset="0"/>
              </a:rPr>
              <a:t>2023, https://doi.org/10.1016/j.aosl.2023.100350</a:t>
            </a:r>
            <a:endParaRPr kumimoji="0" lang="zh-CN" altLang="en-US" sz="1600" b="0" i="0" u="none" strike="noStrike" kern="1200" cap="none" spc="0" normalizeH="0" baseline="0" noProof="0" dirty="0">
              <a:ln>
                <a:noFill/>
              </a:ln>
              <a:solidFill>
                <a:srgbClr val="E7E6E6">
                  <a:lumMod val="25000"/>
                </a:srgbClr>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3" name="矩形 2">
            <a:extLst>
              <a:ext uri="{FF2B5EF4-FFF2-40B4-BE49-F238E27FC236}">
                <a16:creationId xmlns:a16="http://schemas.microsoft.com/office/drawing/2014/main" id="{4CCF91EA-2119-0478-F75B-B1C21ECF044F}"/>
              </a:ext>
            </a:extLst>
          </p:cNvPr>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grpSp>
        <p:nvGrpSpPr>
          <p:cNvPr id="4" name="组合 36866">
            <a:extLst>
              <a:ext uri="{FF2B5EF4-FFF2-40B4-BE49-F238E27FC236}">
                <a16:creationId xmlns:a16="http://schemas.microsoft.com/office/drawing/2014/main" id="{DAD453EB-FF41-AD1F-47EE-0B4045474F52}"/>
              </a:ext>
            </a:extLst>
          </p:cNvPr>
          <p:cNvGrpSpPr/>
          <p:nvPr/>
        </p:nvGrpSpPr>
        <p:grpSpPr bwMode="auto">
          <a:xfrm>
            <a:off x="107950" y="200025"/>
            <a:ext cx="938213" cy="357188"/>
            <a:chOff x="-74942" y="0"/>
            <a:chExt cx="801357" cy="438150"/>
          </a:xfrm>
        </p:grpSpPr>
        <p:sp>
          <p:nvSpPr>
            <p:cNvPr id="5" name="燕尾形 4">
              <a:extLst>
                <a:ext uri="{FF2B5EF4-FFF2-40B4-BE49-F238E27FC236}">
                  <a16:creationId xmlns:a16="http://schemas.microsoft.com/office/drawing/2014/main" id="{DF03DB39-A4A3-D8AB-F94F-FAE64787B655}"/>
                </a:ext>
              </a:extLst>
            </p:cNvPr>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6" name="燕尾形 5">
              <a:extLst>
                <a:ext uri="{FF2B5EF4-FFF2-40B4-BE49-F238E27FC236}">
                  <a16:creationId xmlns:a16="http://schemas.microsoft.com/office/drawing/2014/main" id="{34100F4E-9B78-1EB2-DABA-D78BF72A4440}"/>
                </a:ext>
              </a:extLst>
            </p:cNvPr>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Tree>
    <p:extLst>
      <p:ext uri="{BB962C8B-B14F-4D97-AF65-F5344CB8AC3E}">
        <p14:creationId xmlns:p14="http://schemas.microsoft.com/office/powerpoint/2010/main" val="2078953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2">
            <a:extLst>
              <a:ext uri="{FF2B5EF4-FFF2-40B4-BE49-F238E27FC236}">
                <a16:creationId xmlns:a16="http://schemas.microsoft.com/office/drawing/2014/main" id="{D1E11C5F-8113-4360-9A0B-3E1D10E43FB1}"/>
              </a:ext>
            </a:extLst>
          </p:cNvPr>
          <p:cNvSpPr txBox="1">
            <a:spLocks noChangeArrowheads="1"/>
          </p:cNvSpPr>
          <p:nvPr/>
        </p:nvSpPr>
        <p:spPr bwMode="auto">
          <a:xfrm>
            <a:off x="901382" y="178468"/>
            <a:ext cx="8185468"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lvl="0" algn="ctr" defTabSz="457200">
              <a:lnSpc>
                <a:spcPct val="100000"/>
              </a:lnSpc>
              <a:spcBef>
                <a:spcPct val="0"/>
              </a:spcBef>
              <a:buNone/>
              <a:defRPr/>
            </a:pPr>
            <a:r>
              <a:rPr lang="en-US" altLang="zh-CN" sz="2000" b="1" dirty="0" err="1">
                <a:solidFill>
                  <a:srgbClr val="C00000"/>
                </a:solidFill>
                <a:latin typeface="微软雅黑" panose="020B0503020204020204" pitchFamily="34" charset="-122"/>
              </a:rPr>
              <a:t>ResoNet</a:t>
            </a:r>
            <a:r>
              <a:rPr lang="en-US" altLang="zh-CN" sz="2000" b="1" dirty="0">
                <a:solidFill>
                  <a:srgbClr val="C00000"/>
                </a:solidFill>
                <a:latin typeface="微软雅黑" panose="020B0503020204020204" pitchFamily="34" charset="-122"/>
              </a:rPr>
              <a:t>: Combining CNN and Transformer</a:t>
            </a:r>
            <a:r>
              <a:rPr lang="en-US" altLang="zh-CN" sz="2000" b="1" dirty="0">
                <a:solidFill>
                  <a:srgbClr val="C00000"/>
                </a:solidFill>
                <a:latin typeface="微软雅黑" panose="020B0503020204020204" pitchFamily="34" charset="-122"/>
                <a:sym typeface="+mn-ea"/>
              </a:rPr>
              <a:t> </a:t>
            </a:r>
            <a:r>
              <a:rPr kumimoji="0" lang="en-US" altLang="zh-CN"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mn-ea"/>
              </a:rPr>
              <a:t>for ENSO forecast</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4" name="Rectangle 33">
            <a:extLst>
              <a:ext uri="{FF2B5EF4-FFF2-40B4-BE49-F238E27FC236}">
                <a16:creationId xmlns:a16="http://schemas.microsoft.com/office/drawing/2014/main" id="{A61D9FAA-AEB1-4680-B832-F34559A9AE26}"/>
              </a:ext>
            </a:extLst>
          </p:cNvPr>
          <p:cNvSpPr/>
          <p:nvPr/>
        </p:nvSpPr>
        <p:spPr>
          <a:xfrm>
            <a:off x="1239838" y="5511800"/>
            <a:ext cx="4014787" cy="88741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矩形 7">
            <a:extLst>
              <a:ext uri="{FF2B5EF4-FFF2-40B4-BE49-F238E27FC236}">
                <a16:creationId xmlns:a16="http://schemas.microsoft.com/office/drawing/2014/main" id="{86EE4098-C953-4527-8731-8C9524C6ADED}"/>
              </a:ext>
            </a:extLst>
          </p:cNvPr>
          <p:cNvSpPr/>
          <p:nvPr/>
        </p:nvSpPr>
        <p:spPr>
          <a:xfrm>
            <a:off x="-25400" y="6286500"/>
            <a:ext cx="9215438" cy="571500"/>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sp>
        <p:nvSpPr>
          <p:cNvPr id="78859" name="TextBox 11">
            <a:extLst>
              <a:ext uri="{FF2B5EF4-FFF2-40B4-BE49-F238E27FC236}">
                <a16:creationId xmlns:a16="http://schemas.microsoft.com/office/drawing/2014/main" id="{6A5EBA77-10A0-4569-AEBB-4F8D57C39BEF}"/>
              </a:ext>
            </a:extLst>
          </p:cNvPr>
          <p:cNvSpPr txBox="1">
            <a:spLocks noChangeArrowheads="1"/>
          </p:cNvSpPr>
          <p:nvPr/>
        </p:nvSpPr>
        <p:spPr bwMode="auto">
          <a:xfrm>
            <a:off x="8840863" y="6525544"/>
            <a:ext cx="403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fld id="{5A81265C-0EF8-417F-95C3-2267A629A481}" type="slidenum">
              <a:rPr kumimoji="0" lang="en-US" altLang="zh-CN" sz="1400" b="1" i="0" u="none" strike="noStrike" kern="1200" cap="none" spc="0" normalizeH="0" baseline="0" noProof="0">
                <a:ln>
                  <a:noFill/>
                </a:ln>
                <a:solidFill>
                  <a:srgbClr val="FFFFFF"/>
                </a:solidFill>
                <a:effectLst/>
                <a:uLnTx/>
                <a:uFillTx/>
                <a:latin typeface="Arial" panose="020B0604020202020204" pitchFamily="34" charset="0"/>
                <a:ea typeface="楷体_GB2312"/>
                <a:cs typeface="楷体_GB2312"/>
              </a:rPr>
              <a:pPr marL="0" marR="0" lvl="0" indent="0" algn="ctr" defTabSz="457200" rtl="0" eaLnBrk="1" fontAlgn="auto" latinLnBrk="0" hangingPunct="1">
                <a:lnSpc>
                  <a:spcPct val="100000"/>
                </a:lnSpc>
                <a:spcBef>
                  <a:spcPct val="0"/>
                </a:spcBef>
                <a:spcAft>
                  <a:spcPts val="0"/>
                </a:spcAft>
                <a:buClrTx/>
                <a:buSzTx/>
                <a:buFontTx/>
                <a:buNone/>
                <a:tabLst/>
                <a:defRPr/>
              </a:pPr>
              <a:t>5</a:t>
            </a:fld>
            <a:endParaRPr kumimoji="0" lang="en-US" altLang="zh-CN" sz="1400" b="1" i="0" u="none" strike="noStrike" kern="1200" cap="none" spc="0" normalizeH="0" baseline="0" noProof="0" dirty="0">
              <a:ln>
                <a:noFill/>
              </a:ln>
              <a:solidFill>
                <a:srgbClr val="FFFFFF"/>
              </a:solidFill>
              <a:effectLst/>
              <a:uLnTx/>
              <a:uFillTx/>
              <a:latin typeface="Arial" panose="020B0604020202020204" pitchFamily="34" charset="0"/>
              <a:ea typeface="楷体_GB2312"/>
              <a:cs typeface="楷体_GB2312"/>
            </a:endParaRPr>
          </a:p>
        </p:txBody>
      </p:sp>
      <p:grpSp>
        <p:nvGrpSpPr>
          <p:cNvPr id="78861" name="组合 36866">
            <a:extLst>
              <a:ext uri="{FF2B5EF4-FFF2-40B4-BE49-F238E27FC236}">
                <a16:creationId xmlns:a16="http://schemas.microsoft.com/office/drawing/2014/main" id="{E074A9E8-52F1-45F8-B31E-16EF4F849E3D}"/>
              </a:ext>
            </a:extLst>
          </p:cNvPr>
          <p:cNvGrpSpPr>
            <a:grpSpLocks/>
          </p:cNvGrpSpPr>
          <p:nvPr/>
        </p:nvGrpSpPr>
        <p:grpSpPr bwMode="auto">
          <a:xfrm>
            <a:off x="76200" y="200025"/>
            <a:ext cx="938213" cy="357188"/>
            <a:chOff x="-74942" y="0"/>
            <a:chExt cx="801357" cy="438150"/>
          </a:xfrm>
        </p:grpSpPr>
        <p:sp>
          <p:nvSpPr>
            <p:cNvPr id="78863" name="燕尾形 4">
              <a:extLst>
                <a:ext uri="{FF2B5EF4-FFF2-40B4-BE49-F238E27FC236}">
                  <a16:creationId xmlns:a16="http://schemas.microsoft.com/office/drawing/2014/main" id="{22B6A72E-5C6E-43BD-B555-E0521765E70A}"/>
                </a:ext>
              </a:extLst>
            </p:cNvPr>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zh-CN" altLang="en-US" sz="2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25" name="燕尾形 5">
              <a:extLst>
                <a:ext uri="{FF2B5EF4-FFF2-40B4-BE49-F238E27FC236}">
                  <a16:creationId xmlns:a16="http://schemas.microsoft.com/office/drawing/2014/main" id="{E11376BC-07D1-4AE2-947B-D57DFC1E513A}"/>
                </a:ext>
              </a:extLst>
            </p:cNvPr>
            <p:cNvSpPr/>
            <p:nvPr/>
          </p:nvSpPr>
          <p:spPr>
            <a:xfrm>
              <a:off x="288448" y="0"/>
              <a:ext cx="437967" cy="438150"/>
            </a:xfrm>
            <a:prstGeom prst="chevron">
              <a:avLst>
                <a:gd name="adj" fmla="val 50000"/>
              </a:avLst>
            </a:prstGeom>
            <a:solidFill>
              <a:schemeClr val="accent5">
                <a:lumMod val="75000"/>
              </a:schemeClr>
            </a:solidFill>
            <a:ln w="952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sp>
        <p:nvSpPr>
          <p:cNvPr id="26" name="矩形 25">
            <a:extLst>
              <a:ext uri="{FF2B5EF4-FFF2-40B4-BE49-F238E27FC236}">
                <a16:creationId xmlns:a16="http://schemas.microsoft.com/office/drawing/2014/main" id="{02350642-A6DD-4479-BEF2-249AE596157E}"/>
              </a:ext>
            </a:extLst>
          </p:cNvPr>
          <p:cNvSpPr/>
          <p:nvPr/>
        </p:nvSpPr>
        <p:spPr bwMode="auto">
          <a:xfrm flipV="1">
            <a:off x="0" y="620713"/>
            <a:ext cx="9178925" cy="84137"/>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457200" rtl="0" eaLnBrk="1" fontAlgn="auto" latinLnBrk="0" hangingPunct="1">
              <a:lnSpc>
                <a:spcPct val="100000"/>
              </a:lnSpc>
              <a:spcBef>
                <a:spcPts val="0"/>
              </a:spcBef>
              <a:spcAft>
                <a:spcPts val="0"/>
              </a:spcAft>
              <a:buClr>
                <a:srgbClr val="000000"/>
              </a:buClr>
              <a:buSzPct val="100000"/>
              <a:buFont typeface="Times New Roman" panose="02020603050405020304" pitchFamily="18" charset="0"/>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D67EB48F-AD49-4BA3-B2EA-30B2F8795D56}"/>
              </a:ext>
            </a:extLst>
          </p:cNvPr>
          <p:cNvSpPr/>
          <p:nvPr/>
        </p:nvSpPr>
        <p:spPr>
          <a:xfrm>
            <a:off x="3953435" y="13448"/>
            <a:ext cx="5042647" cy="18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5" name="文本框 14">
            <a:extLst>
              <a:ext uri="{FF2B5EF4-FFF2-40B4-BE49-F238E27FC236}">
                <a16:creationId xmlns:a16="http://schemas.microsoft.com/office/drawing/2014/main" id="{8690EC94-C2C1-4D55-BE4C-C799EB55D417}"/>
              </a:ext>
            </a:extLst>
          </p:cNvPr>
          <p:cNvSpPr txBox="1"/>
          <p:nvPr/>
        </p:nvSpPr>
        <p:spPr>
          <a:xfrm>
            <a:off x="442344" y="6383047"/>
            <a:ext cx="7991097" cy="338554"/>
          </a:xfrm>
          <a:prstGeom prst="rect">
            <a:avLst/>
          </a:prstGeom>
          <a:noFill/>
        </p:spPr>
        <p:txBody>
          <a:bodyPr wrap="none" rtlCol="0">
            <a:spAutoFit/>
          </a:bodyPr>
          <a:lstStyle/>
          <a:p>
            <a:pPr lvl="0" algn="ctr" defTabSz="457200" eaLnBrk="0" fontAlgn="base" hangingPunct="0">
              <a:spcBef>
                <a:spcPct val="0"/>
              </a:spcBef>
              <a:spcAft>
                <a:spcPct val="0"/>
              </a:spcAft>
              <a:defRPr/>
            </a:pPr>
            <a:r>
              <a:rPr lang="en-US" altLang="zh-CN" sz="1600" dirty="0">
                <a:solidFill>
                  <a:srgbClr val="FFFFFF"/>
                </a:solidFill>
                <a:latin typeface="Times New Roman" panose="02020603050405020304" pitchFamily="18" charset="0"/>
                <a:ea typeface="微软雅黑" panose="020B0503020204020204" pitchFamily="34" charset="-122"/>
              </a:rPr>
              <a:t>P </a:t>
            </a:r>
            <a:r>
              <a:rPr lang="en-US" altLang="zh-CN" sz="1600" dirty="0" err="1">
                <a:solidFill>
                  <a:srgbClr val="FFFFFF"/>
                </a:solidFill>
                <a:latin typeface="Times New Roman" panose="02020603050405020304" pitchFamily="18" charset="0"/>
                <a:ea typeface="微软雅黑" panose="020B0503020204020204" pitchFamily="34" charset="-122"/>
              </a:rPr>
              <a:t>Lyu</a:t>
            </a:r>
            <a:r>
              <a:rPr lang="en-US" altLang="zh-CN" sz="1600" dirty="0">
                <a:solidFill>
                  <a:srgbClr val="FFFFFF"/>
                </a:solidFill>
                <a:latin typeface="Times New Roman" panose="02020603050405020304" pitchFamily="18" charset="0"/>
                <a:ea typeface="微软雅黑" panose="020B0503020204020204" pitchFamily="34" charset="-122"/>
              </a:rPr>
              <a:t>, T Tang, F Ling, J-J Luo, N Boers, W Ouyang, and L Bai</a:t>
            </a:r>
            <a:r>
              <a:rPr lang="en-US" altLang="zh-CN" sz="1600"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 </a:t>
            </a:r>
            <a:r>
              <a:rPr lang="en-US" altLang="zh-CN" sz="1600" i="1" dirty="0">
                <a:solidFill>
                  <a:srgbClr val="FFFFFF"/>
                </a:solidFill>
                <a:latin typeface="Times New Roman" panose="02020603050405020304" pitchFamily="18" charset="0"/>
                <a:ea typeface="微软雅黑" panose="020B0503020204020204" pitchFamily="34" charset="-122"/>
              </a:rPr>
              <a:t>AAS,</a:t>
            </a:r>
            <a:r>
              <a:rPr lang="en-US" altLang="zh-CN" sz="1600" dirty="0">
                <a:solidFill>
                  <a:srgbClr val="FFFFFF"/>
                </a:solidFill>
                <a:latin typeface="Times New Roman" panose="02020603050405020304" pitchFamily="18" charset="0"/>
                <a:ea typeface="微软雅黑" panose="020B0503020204020204" pitchFamily="34" charset="-122"/>
              </a:rPr>
              <a:t> </a:t>
            </a:r>
            <a:r>
              <a:rPr lang="en-US" altLang="zh-CN" sz="1600"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2024, </a:t>
            </a:r>
            <a:r>
              <a:rPr lang="en-US" altLang="zh-CN" sz="1600" dirty="0">
                <a:solidFill>
                  <a:srgbClr val="FFFFFF"/>
                </a:solidFill>
                <a:latin typeface="Times New Roman" panose="02020603050405020304" pitchFamily="18" charset="0"/>
                <a:ea typeface="微软雅黑" panose="020B0503020204020204" pitchFamily="34" charset="-122"/>
              </a:rPr>
              <a:t>41 (7), 1289-1298.</a:t>
            </a:r>
            <a:endParaRPr lang="en-US" altLang="zh-CN" sz="1600" dirty="0">
              <a:solidFill>
                <a:srgbClr val="FFFFFF"/>
              </a:solidFill>
              <a:latin typeface="Times New Roman" panose="02020603050405020304" pitchFamily="18" charset="0"/>
              <a:ea typeface="微软雅黑" panose="020B0503020204020204" pitchFamily="34" charset="-122"/>
              <a:sym typeface="+mn-ea"/>
            </a:endParaRPr>
          </a:p>
        </p:txBody>
      </p:sp>
      <p:pic>
        <p:nvPicPr>
          <p:cNvPr id="2" name="图片 1">
            <a:extLst>
              <a:ext uri="{FF2B5EF4-FFF2-40B4-BE49-F238E27FC236}">
                <a16:creationId xmlns:a16="http://schemas.microsoft.com/office/drawing/2014/main" id="{7283ADE8-FADF-4E5D-93A3-0FF71127FAA8}"/>
              </a:ext>
            </a:extLst>
          </p:cNvPr>
          <p:cNvPicPr>
            <a:picLocks noChangeAspect="1"/>
          </p:cNvPicPr>
          <p:nvPr/>
        </p:nvPicPr>
        <p:blipFill>
          <a:blip r:embed="rId3"/>
          <a:stretch>
            <a:fillRect/>
          </a:stretch>
        </p:blipFill>
        <p:spPr>
          <a:xfrm>
            <a:off x="332688" y="809623"/>
            <a:ext cx="2599516" cy="5468651"/>
          </a:xfrm>
          <a:prstGeom prst="rect">
            <a:avLst/>
          </a:prstGeom>
        </p:spPr>
      </p:pic>
      <p:pic>
        <p:nvPicPr>
          <p:cNvPr id="43" name="图片 42" descr="图形用户界面, 图表, 直方图&#10;&#10;描述已自动生成">
            <a:extLst>
              <a:ext uri="{FF2B5EF4-FFF2-40B4-BE49-F238E27FC236}">
                <a16:creationId xmlns:a16="http://schemas.microsoft.com/office/drawing/2014/main" id="{39827FD9-9D27-43ED-A101-39700F0DB49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49924"/>
          <a:stretch/>
        </p:blipFill>
        <p:spPr>
          <a:xfrm>
            <a:off x="3163592" y="1339850"/>
            <a:ext cx="5562895" cy="2089150"/>
          </a:xfrm>
          <a:prstGeom prst="rect">
            <a:avLst/>
          </a:prstGeom>
        </p:spPr>
      </p:pic>
      <p:pic>
        <p:nvPicPr>
          <p:cNvPr id="6" name="图片 5">
            <a:extLst>
              <a:ext uri="{FF2B5EF4-FFF2-40B4-BE49-F238E27FC236}">
                <a16:creationId xmlns:a16="http://schemas.microsoft.com/office/drawing/2014/main" id="{B3D5707A-C9F9-40C0-B8E9-4F1EFDA52318}"/>
              </a:ext>
            </a:extLst>
          </p:cNvPr>
          <p:cNvPicPr>
            <a:picLocks noChangeAspect="1"/>
          </p:cNvPicPr>
          <p:nvPr/>
        </p:nvPicPr>
        <p:blipFill rotWithShape="1">
          <a:blip r:embed="rId5">
            <a:extLst>
              <a:ext uri="{28A0092B-C50C-407E-A947-70E740481C1C}">
                <a14:useLocalDpi xmlns:a14="http://schemas.microsoft.com/office/drawing/2010/main" val="0"/>
              </a:ext>
            </a:extLst>
          </a:blip>
          <a:srcRect r="66043"/>
          <a:stretch/>
        </p:blipFill>
        <p:spPr>
          <a:xfrm>
            <a:off x="3353260" y="3752927"/>
            <a:ext cx="5458052" cy="2407301"/>
          </a:xfrm>
          <a:prstGeom prst="rect">
            <a:avLst/>
          </a:prstGeom>
        </p:spPr>
      </p:pic>
    </p:spTree>
    <p:extLst>
      <p:ext uri="{BB962C8B-B14F-4D97-AF65-F5344CB8AC3E}">
        <p14:creationId xmlns:p14="http://schemas.microsoft.com/office/powerpoint/2010/main" val="3192691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1441660" y="114454"/>
            <a:ext cx="7038827" cy="461665"/>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2400" b="1" dirty="0">
                <a:solidFill>
                  <a:srgbClr val="C0000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Calibri" panose="020F0502020204030204"/>
              </a:rPr>
              <a:t>A multi-task DL model for IOD prediction</a:t>
            </a:r>
            <a:endParaRPr kumimoji="0" lang="en-US" altLang="zh-CN" sz="2400" b="1" i="0" u="none" strike="noStrike" kern="0" cap="none" spc="0" normalizeH="0" baseline="0" noProof="0" dirty="0">
              <a:ln>
                <a:solidFill>
                  <a:prstClr val="black">
                    <a:lumMod val="65000"/>
                    <a:lumOff val="35000"/>
                  </a:prstClr>
                </a:solidFill>
              </a:ln>
              <a:solidFill>
                <a:srgbClr val="C00000"/>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p:txBody>
      </p:sp>
      <p:sp>
        <p:nvSpPr>
          <p:cNvPr id="9" name="矩形 8"/>
          <p:cNvSpPr/>
          <p:nvPr/>
        </p:nvSpPr>
        <p:spPr>
          <a:xfrm>
            <a:off x="152826" y="1027503"/>
            <a:ext cx="8838348" cy="4860925"/>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sym typeface="+mn-ea"/>
            </a:endParaRPr>
          </a:p>
        </p:txBody>
      </p:sp>
      <p:sp>
        <p:nvSpPr>
          <p:cNvPr id="3" name="矩形 2"/>
          <p:cNvSpPr/>
          <p:nvPr/>
        </p:nvSpPr>
        <p:spPr>
          <a:xfrm>
            <a:off x="152826" y="1035758"/>
            <a:ext cx="8838348" cy="428166"/>
          </a:xfrm>
          <a:prstGeom prst="rect">
            <a:avLst/>
          </a:prstGeom>
          <a:gradFill>
            <a:gsLst>
              <a:gs pos="0">
                <a:srgbClr val="007BD3"/>
              </a:gs>
              <a:gs pos="100000">
                <a:srgbClr val="034373"/>
              </a:gs>
            </a:gsLst>
            <a:lin ang="5400000" scaled="0"/>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Arial"/>
                <a:ea typeface="Microsoft YaHei"/>
                <a:cs typeface="+mn-cs"/>
              </a:rPr>
              <a:t>Model structure</a:t>
            </a:r>
            <a:endParaRPr kumimoji="0" lang="zh-CN" altLang="en-US" sz="2000" b="1" i="0" u="none" strike="noStrike" kern="1200" cap="none" spc="0" normalizeH="0" baseline="0" noProof="0" dirty="0">
              <a:ln>
                <a:noFill/>
              </a:ln>
              <a:solidFill>
                <a:srgbClr val="FFFFFF"/>
              </a:solidFill>
              <a:effectLst/>
              <a:uLnTx/>
              <a:uFillTx/>
              <a:latin typeface="Arial"/>
              <a:ea typeface="Microsoft YaHei"/>
              <a:cs typeface="+mn-cs"/>
            </a:endParaRPr>
          </a:p>
        </p:txBody>
      </p:sp>
      <p:sp>
        <p:nvSpPr>
          <p:cNvPr id="4" name="文本框 3"/>
          <p:cNvSpPr txBox="1"/>
          <p:nvPr/>
        </p:nvSpPr>
        <p:spPr>
          <a:xfrm>
            <a:off x="8001426" y="4443158"/>
            <a:ext cx="805180" cy="646331"/>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marL="0" marR="0" lvl="0" indent="0" algn="r" defTabSz="457200" rtl="0" eaLnBrk="0" fontAlgn="base" latinLnBrk="0" hangingPunct="0">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206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ENSO</a:t>
            </a:r>
            <a:r>
              <a:rPr lang="zh-CN" altLang="en-US" b="1" dirty="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sym typeface="+mn-ea"/>
              </a:rPr>
              <a:t> </a:t>
            </a:r>
            <a:r>
              <a:rPr lang="en-US" altLang="zh-CN" b="1" dirty="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sym typeface="+mn-ea"/>
              </a:rPr>
              <a:t>index</a:t>
            </a:r>
            <a:endParaRPr kumimoji="0" lang="zh-CN" altLang="en-US" sz="1800" b="0" i="0" u="none" strike="noStrike" kern="1200" cap="none" spc="0" normalizeH="0" baseline="0" noProof="0" dirty="0">
              <a:ln>
                <a:noFill/>
              </a:ln>
              <a:solidFill>
                <a:srgbClr val="002060"/>
              </a:solidFill>
              <a:effectLst/>
              <a:uLnTx/>
              <a:uFillTx/>
              <a:latin typeface="Arial" panose="020B0604020202020204" pitchFamily="34" charset="0"/>
              <a:ea typeface="微软雅黑" panose="020B0503020204020204" pitchFamily="34" charset="-122"/>
            </a:endParaRPr>
          </a:p>
        </p:txBody>
      </p:sp>
      <p:sp>
        <p:nvSpPr>
          <p:cNvPr id="5" name="文本框 4"/>
          <p:cNvSpPr txBox="1"/>
          <p:nvPr/>
        </p:nvSpPr>
        <p:spPr>
          <a:xfrm>
            <a:off x="8216331" y="2745215"/>
            <a:ext cx="864339" cy="646331"/>
          </a:xfrm>
          <a:prstGeom prst="rect">
            <a:avLst/>
          </a:prstGeom>
          <a:noFill/>
          <a:extLst>
            <a:ext uri="{909E8E84-426E-40DD-AFC4-6F175D3DCCD1}">
              <a14:hiddenFill xmlns:a14="http://schemas.microsoft.com/office/drawing/2010/main">
                <a:solidFill>
                  <a:schemeClr val="bg1"/>
                </a:solidFill>
              </a14:hiddenFill>
            </a:ext>
          </a:extLst>
        </p:spPr>
        <p:txBody>
          <a:bodyPr wrap="non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206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IOD</a:t>
            </a:r>
          </a:p>
          <a:p>
            <a:pPr marL="0" marR="0" lvl="0" indent="0" algn="l" defTabSz="457200" rtl="0" eaLnBrk="0" fontAlgn="base" latinLnBrk="0" hangingPunct="0">
              <a:lnSpc>
                <a:spcPct val="100000"/>
              </a:lnSpc>
              <a:spcBef>
                <a:spcPct val="0"/>
              </a:spcBef>
              <a:spcAft>
                <a:spcPct val="0"/>
              </a:spcAft>
              <a:buClrTx/>
              <a:buSzTx/>
              <a:buFontTx/>
              <a:buNone/>
              <a:tabLst/>
              <a:defRPr/>
            </a:pPr>
            <a:r>
              <a:rPr lang="en-US" altLang="zh-CN" b="1" dirty="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sym typeface="+mn-ea"/>
              </a:rPr>
              <a:t>indices</a:t>
            </a:r>
            <a:endParaRPr kumimoji="0" lang="zh-CN" altLang="en-US" sz="1800" b="1" i="0" u="none" strike="noStrike" kern="1200" cap="none" spc="0" normalizeH="0" baseline="0" noProof="0" dirty="0">
              <a:ln>
                <a:noFill/>
              </a:ln>
              <a:solidFill>
                <a:srgbClr val="00206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6" name="右大括号 5"/>
          <p:cNvSpPr/>
          <p:nvPr/>
        </p:nvSpPr>
        <p:spPr>
          <a:xfrm>
            <a:off x="7930581" y="2320400"/>
            <a:ext cx="285750" cy="1555750"/>
          </a:xfrm>
          <a:prstGeom prst="rightBrace">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2060"/>
              </a:solidFill>
              <a:effectLst/>
              <a:uLnTx/>
              <a:uFillTx/>
              <a:latin typeface="Arial"/>
              <a:ea typeface="Microsoft YaHei"/>
              <a:cs typeface="+mn-cs"/>
            </a:endParaRPr>
          </a:p>
        </p:txBody>
      </p:sp>
      <p:pic>
        <p:nvPicPr>
          <p:cNvPr id="11" name="图片 10">
            <a:extLst>
              <a:ext uri="{FF2B5EF4-FFF2-40B4-BE49-F238E27FC236}">
                <a16:creationId xmlns:a16="http://schemas.microsoft.com/office/drawing/2014/main" id="{32C66B5F-9BBA-4826-8167-0ADA21D6445A}"/>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73476" y="1463924"/>
            <a:ext cx="7564581" cy="4364182"/>
          </a:xfrm>
          <a:prstGeom prst="rect">
            <a:avLst/>
          </a:prstGeom>
        </p:spPr>
      </p:pic>
      <p:sp>
        <p:nvSpPr>
          <p:cNvPr id="10" name="文本框 9">
            <a:extLst>
              <a:ext uri="{FF2B5EF4-FFF2-40B4-BE49-F238E27FC236}">
                <a16:creationId xmlns:a16="http://schemas.microsoft.com/office/drawing/2014/main" id="{1A34DB5B-18B0-4D63-A84C-9962BB7A2FD0}"/>
              </a:ext>
            </a:extLst>
          </p:cNvPr>
          <p:cNvSpPr txBox="1"/>
          <p:nvPr/>
        </p:nvSpPr>
        <p:spPr>
          <a:xfrm>
            <a:off x="1045969" y="6234269"/>
            <a:ext cx="6884612" cy="646331"/>
          </a:xfrm>
          <a:prstGeom prst="rect">
            <a:avLst/>
          </a:prstGeom>
          <a:noFill/>
        </p:spPr>
        <p:txBody>
          <a:bodyPr wrap="square" rtlCol="0">
            <a:spAutoFit/>
          </a:bodyPr>
          <a:lstStyle/>
          <a:p>
            <a:pPr lvl="0" algn="ctr" defTabSz="457200" eaLnBrk="0" fontAlgn="base" hangingPunct="0">
              <a:spcBef>
                <a:spcPct val="0"/>
              </a:spcBef>
              <a:spcAft>
                <a:spcPct val="0"/>
              </a:spcAft>
              <a:defRPr/>
            </a:pP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F Ling, J-J Luo, Y Li,</a:t>
            </a:r>
            <a:r>
              <a:rPr lang="en-US" altLang="zh-CN"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 </a:t>
            </a:r>
            <a:r>
              <a:rPr lang="en-US" altLang="zh-CN" dirty="0">
                <a:solidFill>
                  <a:srgbClr val="FFFFFF"/>
                </a:solidFill>
                <a:latin typeface="Times New Roman" panose="02020603050405020304" pitchFamily="18" charset="0"/>
                <a:ea typeface="微软雅黑" panose="020B0503020204020204" pitchFamily="34" charset="-122"/>
              </a:rPr>
              <a:t>T Tang, L Bai, W Ouyang, and T Yamagata</a:t>
            </a:r>
            <a:r>
              <a:rPr lang="en-US" altLang="ja-JP"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a:t>
            </a:r>
            <a:r>
              <a:rPr lang="en-US" altLang="zh-CN"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 </a:t>
            </a:r>
            <a:r>
              <a:rPr kumimoji="0" lang="en-US" altLang="zh-CN" sz="1800" i="1"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mn-cs"/>
                <a:sym typeface="微软雅黑" panose="020B0503020204020204" pitchFamily="34" charset="-122"/>
              </a:rPr>
              <a:t>Nature Communications, </a:t>
            </a:r>
            <a:r>
              <a:rPr lang="en-US" altLang="zh-CN" dirty="0">
                <a:solidFill>
                  <a:srgbClr val="FFFFFF"/>
                </a:solidFill>
                <a:latin typeface="Times New Roman" panose="02020603050405020304" pitchFamily="18" charset="0"/>
                <a:ea typeface="微软雅黑" panose="020B0503020204020204" pitchFamily="34" charset="-122"/>
                <a:sym typeface="微软雅黑" panose="020B0503020204020204" pitchFamily="34" charset="-122"/>
              </a:rPr>
              <a:t>2022</a:t>
            </a:r>
            <a:r>
              <a:rPr lang="en-US" altLang="zh-CN" sz="1400" dirty="0">
                <a:solidFill>
                  <a:schemeClr val="bg1"/>
                </a:solidFill>
                <a:latin typeface="Times New Roman" panose="02020603050405020304" pitchFamily="18" charset="0"/>
                <a:ea typeface="微软雅黑" panose="020B0503020204020204" pitchFamily="34" charset="-122"/>
                <a:sym typeface="微软雅黑" panose="020B0503020204020204" pitchFamily="34" charset="-122"/>
              </a:rPr>
              <a:t>, </a:t>
            </a:r>
            <a:r>
              <a:rPr lang="en-US" altLang="zh-CN" sz="1400" dirty="0">
                <a:solidFill>
                  <a:schemeClr val="bg1"/>
                </a:solidFill>
              </a:rPr>
              <a:t>https://doi.org/10.1038/s41467-022-35412-0</a:t>
            </a:r>
            <a:r>
              <a:rPr lang="en-US" altLang="zh-CN" sz="1400" dirty="0">
                <a:solidFill>
                  <a:schemeClr val="bg1"/>
                </a:solidFill>
                <a:latin typeface="Times New Roman" panose="02020603050405020304" pitchFamily="18" charset="0"/>
                <a:ea typeface="微软雅黑" panose="020B0503020204020204" pitchFamily="34" charset="-122"/>
                <a:sym typeface="微软雅黑" panose="020B0503020204020204" pitchFamily="34" charset="-122"/>
              </a:rPr>
              <a:t> </a:t>
            </a:r>
            <a:endParaRPr kumimoji="0" lang="en-US" altLang="zh-CN" sz="140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6685" y="820800"/>
            <a:ext cx="4851400" cy="5274310"/>
            <a:chOff x="231" y="1376"/>
            <a:chExt cx="7640" cy="8306"/>
          </a:xfrm>
        </p:grpSpPr>
        <p:sp>
          <p:nvSpPr>
            <p:cNvPr id="4" name="矩形 3"/>
            <p:cNvSpPr/>
            <p:nvPr/>
          </p:nvSpPr>
          <p:spPr>
            <a:xfrm>
              <a:off x="231" y="1376"/>
              <a:ext cx="7641" cy="8307"/>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13" name="矩形 12"/>
            <p:cNvSpPr/>
            <p:nvPr/>
          </p:nvSpPr>
          <p:spPr>
            <a:xfrm>
              <a:off x="231" y="1393"/>
              <a:ext cx="7639" cy="725"/>
            </a:xfrm>
            <a:prstGeom prst="rect">
              <a:avLst/>
            </a:prstGeom>
            <a:gradFill>
              <a:gsLst>
                <a:gs pos="0">
                  <a:srgbClr val="007BD3"/>
                </a:gs>
                <a:gs pos="100000">
                  <a:srgbClr val="034373"/>
                </a:gs>
              </a:gsLst>
              <a:lin ang="5400000" scaled="0"/>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eaLnBrk="0" fontAlgn="base" hangingPunct="0">
                <a:spcBef>
                  <a:spcPct val="0"/>
                </a:spcBef>
                <a:spcAft>
                  <a:spcPct val="0"/>
                </a:spcAft>
                <a:defRPr/>
              </a:pPr>
              <a:r>
                <a:rPr lang="en-US" altLang="zh-CN" sz="2000" b="1" dirty="0">
                  <a:solidFill>
                    <a:srgbClr val="FFFFFF"/>
                  </a:solidFill>
                  <a:latin typeface="微软雅黑" panose="020B0503020204020204" pitchFamily="34" charset="-122"/>
                  <a:sym typeface="+mn-ea"/>
                </a:rPr>
                <a:t>SON</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Microsoft YaHei"/>
                <a:cs typeface="+mn-cs"/>
                <a:sym typeface="+mn-ea"/>
              </a:endParaRPr>
            </a:p>
          </p:txBody>
        </p:sp>
      </p:grpSp>
      <p:grpSp>
        <p:nvGrpSpPr>
          <p:cNvPr id="14" name="组合 13"/>
          <p:cNvGrpSpPr/>
          <p:nvPr/>
        </p:nvGrpSpPr>
        <p:grpSpPr>
          <a:xfrm>
            <a:off x="5122545" y="820419"/>
            <a:ext cx="3864610" cy="5274945"/>
            <a:chOff x="8067" y="1292"/>
            <a:chExt cx="6086" cy="6912"/>
          </a:xfrm>
        </p:grpSpPr>
        <p:sp>
          <p:nvSpPr>
            <p:cNvPr id="10" name="矩形 9"/>
            <p:cNvSpPr/>
            <p:nvPr/>
          </p:nvSpPr>
          <p:spPr>
            <a:xfrm>
              <a:off x="8067" y="1292"/>
              <a:ext cx="6085" cy="6912"/>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cs"/>
              </a:endParaRPr>
            </a:p>
          </p:txBody>
        </p:sp>
        <p:sp>
          <p:nvSpPr>
            <p:cNvPr id="11" name="矩形 10"/>
            <p:cNvSpPr/>
            <p:nvPr/>
          </p:nvSpPr>
          <p:spPr>
            <a:xfrm>
              <a:off x="8068" y="1292"/>
              <a:ext cx="6085" cy="618"/>
            </a:xfrm>
            <a:prstGeom prst="rect">
              <a:avLst/>
            </a:prstGeom>
            <a:gradFill>
              <a:gsLst>
                <a:gs pos="0">
                  <a:srgbClr val="007BD3"/>
                </a:gs>
                <a:gs pos="100000">
                  <a:srgbClr val="034373"/>
                </a:gs>
              </a:gsLst>
              <a:lin ang="5400000" scaled="0"/>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ts val="0"/>
                </a:spcBef>
                <a:spcAft>
                  <a:spcPct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Microsoft YaHei"/>
                  <a:cs typeface="+mn-cs"/>
                  <a:sym typeface="+mn-ea"/>
                </a:rPr>
                <a:t>MAM &amp; JJA</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Microsoft YaHei"/>
                <a:cs typeface="+mn-cs"/>
              </a:endParaRPr>
            </a:p>
          </p:txBody>
        </p:sp>
      </p:grpSp>
      <p:sp>
        <p:nvSpPr>
          <p:cNvPr id="8" name="Text Box 7"/>
          <p:cNvSpPr txBox="1">
            <a:spLocks noChangeArrowheads="1"/>
          </p:cNvSpPr>
          <p:nvPr/>
        </p:nvSpPr>
        <p:spPr bwMode="auto">
          <a:xfrm>
            <a:off x="1150018" y="100751"/>
            <a:ext cx="7847263" cy="461665"/>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2400" b="1" dirty="0">
                <a:solidFill>
                  <a:srgbClr val="C0000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Wingdings" panose="05000000000000000000" pitchFamily="2" charset="2"/>
              </a:rPr>
              <a:t>S</a:t>
            </a:r>
            <a:r>
              <a:rPr kumimoji="0" lang="en-US" altLang="zh-CN" sz="24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ea"/>
                <a:sym typeface="Wingdings" panose="05000000000000000000" pitchFamily="2" charset="2"/>
              </a:rPr>
              <a:t>easonal</a:t>
            </a:r>
            <a:r>
              <a:rPr kumimoji="0" lang="en-US" altLang="zh-CN"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ea"/>
                <a:sym typeface="Wingdings" panose="05000000000000000000" pitchFamily="2" charset="2"/>
              </a:rPr>
              <a:t>-to-</a:t>
            </a:r>
            <a:r>
              <a:rPr kumimoji="0" lang="en-US" altLang="zh-CN" sz="24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ea"/>
                <a:sym typeface="Wingdings" panose="05000000000000000000" pitchFamily="2" charset="2"/>
              </a:rPr>
              <a:t>multiseasonal</a:t>
            </a:r>
            <a:r>
              <a:rPr kumimoji="0" lang="en-US" altLang="zh-CN"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ea"/>
                <a:sym typeface="Wingdings" panose="05000000000000000000" pitchFamily="2" charset="2"/>
              </a:rPr>
              <a:t> predictions of </a:t>
            </a:r>
            <a:r>
              <a:rPr kumimoji="0" lang="en-US" altLang="zh-CN"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IOD</a:t>
            </a:r>
            <a:endParaRPr kumimoji="0" lang="en-US" altLang="zh-CN" sz="2400" b="1" i="0" u="none" strike="noStrike" kern="0" cap="none" spc="0" normalizeH="0" baseline="0" noProof="0" dirty="0">
              <a:ln>
                <a:solidFill>
                  <a:prstClr val="black">
                    <a:lumMod val="65000"/>
                    <a:lumOff val="35000"/>
                  </a:prstClr>
                </a:solidFill>
              </a:ln>
              <a:solidFill>
                <a:srgbClr val="C00000"/>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p:txBody>
      </p:sp>
      <p:pic>
        <p:nvPicPr>
          <p:cNvPr id="15" name="图片 14">
            <a:extLst>
              <a:ext uri="{FF2B5EF4-FFF2-40B4-BE49-F238E27FC236}">
                <a16:creationId xmlns:a16="http://schemas.microsoft.com/office/drawing/2014/main" id="{891B78CF-E0A6-4782-BF65-C09AD603398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72754" y="1423669"/>
            <a:ext cx="4650120" cy="4535879"/>
          </a:xfrm>
          <a:prstGeom prst="rect">
            <a:avLst/>
          </a:prstGeom>
        </p:spPr>
      </p:pic>
      <p:pic>
        <p:nvPicPr>
          <p:cNvPr id="16" name="图片 15">
            <a:extLst>
              <a:ext uri="{FF2B5EF4-FFF2-40B4-BE49-F238E27FC236}">
                <a16:creationId xmlns:a16="http://schemas.microsoft.com/office/drawing/2014/main" id="{0903D5BA-2423-462D-9FBD-B032F86C0F33}"/>
              </a:ext>
            </a:extLst>
          </p:cNvPr>
          <p:cNvPicPr/>
          <p:nvPr/>
        </p:nvPicPr>
        <p:blipFill rotWithShape="1">
          <a:blip r:embed="rId4" cstate="print">
            <a:extLst>
              <a:ext uri="{28A0092B-C50C-407E-A947-70E740481C1C}">
                <a14:useLocalDpi xmlns:a14="http://schemas.microsoft.com/office/drawing/2010/main" val="0"/>
              </a:ext>
            </a:extLst>
          </a:blip>
          <a:srcRect l="1" r="49753" b="45704"/>
          <a:stretch/>
        </p:blipFill>
        <p:spPr bwMode="auto">
          <a:xfrm>
            <a:off x="5455645" y="1416797"/>
            <a:ext cx="3241467" cy="2178926"/>
          </a:xfrm>
          <a:prstGeom prst="rect">
            <a:avLst/>
          </a:prstGeom>
          <a:noFill/>
          <a:ln>
            <a:noFill/>
          </a:ln>
        </p:spPr>
      </p:pic>
      <p:pic>
        <p:nvPicPr>
          <p:cNvPr id="17" name="图片 16">
            <a:extLst>
              <a:ext uri="{FF2B5EF4-FFF2-40B4-BE49-F238E27FC236}">
                <a16:creationId xmlns:a16="http://schemas.microsoft.com/office/drawing/2014/main" id="{8174FED9-F2A2-4D85-A91B-55D61FE2AC87}"/>
              </a:ext>
            </a:extLst>
          </p:cNvPr>
          <p:cNvPicPr/>
          <p:nvPr/>
        </p:nvPicPr>
        <p:blipFill rotWithShape="1">
          <a:blip r:embed="rId4" cstate="print">
            <a:extLst>
              <a:ext uri="{28A0092B-C50C-407E-A947-70E740481C1C}">
                <a14:useLocalDpi xmlns:a14="http://schemas.microsoft.com/office/drawing/2010/main" val="0"/>
              </a:ext>
            </a:extLst>
          </a:blip>
          <a:srcRect l="50962" r="-691" b="46216"/>
          <a:stretch/>
        </p:blipFill>
        <p:spPr bwMode="auto">
          <a:xfrm>
            <a:off x="5341782" y="3853726"/>
            <a:ext cx="3307204" cy="210582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ext Box 7"/>
          <p:cNvSpPr txBox="1">
            <a:spLocks noChangeArrowheads="1"/>
          </p:cNvSpPr>
          <p:nvPr/>
        </p:nvSpPr>
        <p:spPr bwMode="auto">
          <a:xfrm>
            <a:off x="1062355" y="101590"/>
            <a:ext cx="7847263" cy="461665"/>
          </a:xfrm>
          <a:prstGeom prst="rect">
            <a:avLst/>
          </a:prstGeom>
          <a:noFill/>
          <a:ln w="9525">
            <a:noFill/>
            <a:miter lim="800000"/>
          </a:ln>
        </p:spPr>
        <p:txBody>
          <a:bodyPr wrap="square">
            <a:spAutoFit/>
          </a:bodyPr>
          <a:lstStyle/>
          <a:p>
            <a:pPr lvl="0" eaLnBrk="0" fontAlgn="base" hangingPunct="0">
              <a:spcBef>
                <a:spcPct val="0"/>
              </a:spcBef>
              <a:spcAft>
                <a:spcPct val="0"/>
              </a:spcAft>
              <a:defRPr/>
            </a:pPr>
            <a:r>
              <a:rPr lang="en-US" altLang="zh-CN"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S</a:t>
            </a:r>
            <a:r>
              <a:rPr kumimoji="0" lang="en-US" altLang="zh-CN" sz="24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ummer</a:t>
            </a:r>
            <a:r>
              <a:rPr kumimoji="0" lang="en-US" altLang="zh-CN"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 </a:t>
            </a:r>
            <a:r>
              <a:rPr lang="en-US" altLang="zh-CN"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precipitation forecast in the Yangtze River basin</a:t>
            </a:r>
            <a:endParaRPr kumimoji="0" lang="zh-CN" altLang="en-US"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endParaRPr>
          </a:p>
        </p:txBody>
      </p:sp>
      <p:sp>
        <p:nvSpPr>
          <p:cNvPr id="4" name="文本框 3"/>
          <p:cNvSpPr txBox="1"/>
          <p:nvPr/>
        </p:nvSpPr>
        <p:spPr>
          <a:xfrm>
            <a:off x="431800" y="603470"/>
            <a:ext cx="7581053" cy="540148"/>
          </a:xfrm>
          <a:prstGeom prst="rect">
            <a:avLst/>
          </a:prstGeom>
          <a:noFill/>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US" altLang="zh-CN" sz="2200" b="1" i="0" u="none" strike="noStrike" kern="1200" cap="none" spc="0" normalizeH="0" baseline="0" noProof="0" dirty="0">
                <a:ln>
                  <a:noFill/>
                </a:ln>
                <a:solidFill>
                  <a:srgbClr val="0D4AA2"/>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——A </a:t>
            </a:r>
            <a:r>
              <a:rPr lang="en-US" altLang="zh-CN" sz="2200" b="1" dirty="0">
                <a:solidFill>
                  <a:srgbClr val="0D4AA2"/>
                </a:solidFill>
                <a:latin typeface="Times New Roman" panose="02020603050405020304" pitchFamily="18" charset="0"/>
                <a:ea typeface="微软雅黑" panose="020B0503020204020204" pitchFamily="34" charset="-122"/>
                <a:cs typeface="Times New Roman" panose="02020603050405020304" pitchFamily="18" charset="0"/>
                <a:sym typeface="+mn-ea"/>
              </a:rPr>
              <a:t>t</a:t>
            </a:r>
            <a:r>
              <a:rPr kumimoji="0" lang="en-US" altLang="zh-CN" sz="2200" b="1" i="0" u="none" strike="noStrike" kern="1200" cap="none" spc="0" normalizeH="0" baseline="0" noProof="0" dirty="0">
                <a:ln>
                  <a:noFill/>
                </a:ln>
                <a:solidFill>
                  <a:srgbClr val="0D4AA2"/>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wo-step </a:t>
            </a:r>
            <a:r>
              <a:rPr kumimoji="0" lang="en-US" altLang="zh-CN" sz="2200" b="1" i="0" u="none" strike="noStrike" kern="1200" cap="none" spc="0" normalizeH="0" baseline="0" noProof="0" dirty="0" err="1">
                <a:ln>
                  <a:noFill/>
                </a:ln>
                <a:solidFill>
                  <a:srgbClr val="0D4AA2"/>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Unet</a:t>
            </a:r>
            <a:r>
              <a:rPr kumimoji="0" lang="en-US" altLang="zh-CN" sz="2200" b="1" i="0" u="none" strike="noStrike" kern="1200" cap="none" spc="0" normalizeH="0" baseline="0" noProof="0" dirty="0">
                <a:ln>
                  <a:noFill/>
                </a:ln>
                <a:solidFill>
                  <a:srgbClr val="0D4AA2"/>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 deep learning model</a:t>
            </a:r>
            <a:endParaRPr kumimoji="0" lang="zh-CN" altLang="en-US" sz="2200" b="1" i="0" u="none" strike="noStrike" kern="1200" cap="none" spc="0" normalizeH="0" baseline="0" noProof="0" dirty="0">
              <a:ln>
                <a:noFill/>
              </a:ln>
              <a:solidFill>
                <a:srgbClr val="0D4AA2"/>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692150" y="1664970"/>
            <a:ext cx="7784465" cy="4503420"/>
          </a:xfrm>
          <a:prstGeom prst="rect">
            <a:avLst/>
          </a:prstGeom>
        </p:spPr>
      </p:pic>
      <p:sp>
        <p:nvSpPr>
          <p:cNvPr id="9" name="矩形 8"/>
          <p:cNvSpPr/>
          <p:nvPr/>
        </p:nvSpPr>
        <p:spPr>
          <a:xfrm>
            <a:off x="245110" y="1376680"/>
            <a:ext cx="8729980" cy="4860925"/>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Times New Roman" panose="02020603050405020304" pitchFamily="18" charset="0"/>
              <a:ea typeface="Microsoft YaHei"/>
              <a:cs typeface="Times New Roman" panose="02020603050405020304" pitchFamily="18" charset="0"/>
            </a:endParaRPr>
          </a:p>
        </p:txBody>
      </p:sp>
      <p:sp>
        <p:nvSpPr>
          <p:cNvPr id="13" name="矩形 12"/>
          <p:cNvSpPr/>
          <p:nvPr/>
        </p:nvSpPr>
        <p:spPr>
          <a:xfrm>
            <a:off x="245110" y="1344930"/>
            <a:ext cx="8729980" cy="313690"/>
          </a:xfrm>
          <a:prstGeom prst="rect">
            <a:avLst/>
          </a:prstGeom>
          <a:gradFill>
            <a:gsLst>
              <a:gs pos="0">
                <a:srgbClr val="007BD3"/>
              </a:gs>
              <a:gs pos="100000">
                <a:srgbClr val="034373"/>
              </a:gs>
            </a:gsLst>
            <a:lin ang="5400000" scaled="0"/>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err="1">
                <a:ln>
                  <a:noFill/>
                </a:ln>
                <a:solidFill>
                  <a:srgbClr val="FFFFFF"/>
                </a:solidFill>
                <a:effectLst/>
                <a:uLnTx/>
                <a:uFillTx/>
                <a:latin typeface="Times New Roman" panose="02020603050405020304" pitchFamily="18" charset="0"/>
                <a:ea typeface="Microsoft YaHei"/>
                <a:cs typeface="Times New Roman" panose="02020603050405020304" pitchFamily="18" charset="0"/>
              </a:rPr>
              <a:t>TUnet</a:t>
            </a:r>
            <a:r>
              <a:rPr kumimoji="0" lang="en-US" altLang="zh-CN" sz="20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rPr>
              <a:t> model structure</a:t>
            </a:r>
            <a:endParaRPr kumimoji="0" lang="zh-CN" altLang="en-US" sz="2000" b="1"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endParaRPr>
          </a:p>
        </p:txBody>
      </p:sp>
      <p:sp>
        <p:nvSpPr>
          <p:cNvPr id="8" name="文本框 7">
            <a:extLst>
              <a:ext uri="{FF2B5EF4-FFF2-40B4-BE49-F238E27FC236}">
                <a16:creationId xmlns:a16="http://schemas.microsoft.com/office/drawing/2014/main" id="{716A6D86-97A3-40E8-96C7-A518E7E103C4}"/>
              </a:ext>
            </a:extLst>
          </p:cNvPr>
          <p:cNvSpPr txBox="1"/>
          <p:nvPr/>
        </p:nvSpPr>
        <p:spPr>
          <a:xfrm>
            <a:off x="589975" y="6269355"/>
            <a:ext cx="7264702" cy="646331"/>
          </a:xfrm>
          <a:prstGeom prst="rect">
            <a:avLst/>
          </a:prstGeom>
          <a:noFill/>
        </p:spPr>
        <p:txBody>
          <a:bodyPr wrap="square" rtlCol="0">
            <a:spAutoFit/>
          </a:bodyPr>
          <a:lstStyle/>
          <a:p>
            <a:pPr lvl="0" algn="ctr" defTabSz="457200" eaLnBrk="0" fontAlgn="base" hangingPunct="0">
              <a:spcBef>
                <a:spcPct val="0"/>
              </a:spcBef>
              <a:spcAft>
                <a:spcPct val="0"/>
              </a:spcAft>
              <a:defRPr/>
            </a:pP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S Yang, </a:t>
            </a:r>
            <a:r>
              <a:rPr lang="en-US" altLang="zh-CN"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F Ling, </a:t>
            </a:r>
            <a:r>
              <a:rPr lang="en-AU" altLang="zh-CN"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Y Li, and </a:t>
            </a:r>
            <a:r>
              <a:rPr lang="en-US" altLang="zh-CN"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J-J Luo</a:t>
            </a:r>
            <a:r>
              <a:rPr lang="en-US" altLang="ja-JP"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a:t>
            </a:r>
            <a:r>
              <a:rPr lang="en-US" altLang="zh-CN"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r>
              <a:rPr kumimoji="0" lang="en-US" altLang="zh-CN" sz="1800" i="1"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AI for the Earth Systems</a:t>
            </a:r>
            <a:r>
              <a:rPr lang="en-US" altLang="zh-CN"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r>
              <a:rPr kumimoji="0" lang="en-US" altLang="zh-CN"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2023</a:t>
            </a:r>
            <a:r>
              <a:rPr lang="en-US" altLang="zh-CN"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a:t>
            </a:r>
            <a:r>
              <a:rPr kumimoji="0" lang="zh-CN" altLang="en-US" sz="180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r>
              <a:rPr lang="en-US" altLang="zh-CN" dirty="0">
                <a:solidFill>
                  <a:schemeClr val="bg1"/>
                </a:solidFill>
                <a:latin typeface="Times New Roman" panose="02020603050405020304" pitchFamily="18" charset="0"/>
                <a:cs typeface="Times New Roman" panose="02020603050405020304" pitchFamily="18" charset="0"/>
              </a:rPr>
              <a:t>https://doi.org/10.1175/AIES-D-22-0078.1</a:t>
            </a:r>
            <a:endParaRPr kumimoji="0" lang="en-US" altLang="zh-CN" sz="1800" i="0" u="none" strike="noStrike" kern="1200" cap="none" spc="0" normalizeH="0" baseline="0" noProof="0" dirty="0">
              <a:ln>
                <a:noFill/>
              </a:ln>
              <a:solidFill>
                <a:schemeClr val="bg1"/>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6087E50-FC80-0A04-FC8C-292C3F00AD91}"/>
              </a:ext>
            </a:extLst>
          </p:cNvPr>
          <p:cNvSpPr/>
          <p:nvPr/>
        </p:nvSpPr>
        <p:spPr>
          <a:xfrm>
            <a:off x="-25400" y="6467016"/>
            <a:ext cx="9169400" cy="390984"/>
          </a:xfrm>
          <a:prstGeom prst="rect">
            <a:avLst/>
          </a:prstGeom>
          <a:solidFill>
            <a:srgbClr val="0D4A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宋体" panose="02010600030101010101" pitchFamily="2" charset="-122"/>
              <a:cs typeface="+mn-cs"/>
            </a:endParaRPr>
          </a:p>
        </p:txBody>
      </p:sp>
      <p:sp>
        <p:nvSpPr>
          <p:cNvPr id="5" name="灯片编号占位符 2">
            <a:extLst>
              <a:ext uri="{FF2B5EF4-FFF2-40B4-BE49-F238E27FC236}">
                <a16:creationId xmlns:a16="http://schemas.microsoft.com/office/drawing/2014/main" id="{D36F1FB4-AD61-D09C-283B-1EC067883DBA}"/>
              </a:ext>
            </a:extLst>
          </p:cNvPr>
          <p:cNvSpPr>
            <a:spLocks noGrp="1"/>
          </p:cNvSpPr>
          <p:nvPr>
            <p:ph type="sldNum" sz="quarter" idx="12"/>
          </p:nvPr>
        </p:nvSpPr>
        <p:spPr>
          <a:xfrm>
            <a:off x="6471279" y="6065809"/>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658F875-3B51-4450-B315-C04B8B572F7E}" type="slidenum">
              <a:rPr kumimoji="0" lang="zh-CN" altLang="en-US" sz="1800" b="0" i="0" u="none" strike="noStrike" kern="120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9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12" name="矩形 11">
            <a:extLst>
              <a:ext uri="{FF2B5EF4-FFF2-40B4-BE49-F238E27FC236}">
                <a16:creationId xmlns:a16="http://schemas.microsoft.com/office/drawing/2014/main" id="{8BD898BF-5D10-46C7-AA05-6E8B7DDE213F}"/>
              </a:ext>
            </a:extLst>
          </p:cNvPr>
          <p:cNvSpPr/>
          <p:nvPr/>
        </p:nvSpPr>
        <p:spPr bwMode="auto">
          <a:xfrm flipV="1">
            <a:off x="0" y="489797"/>
            <a:ext cx="9153525" cy="63500"/>
          </a:xfrm>
          <a:prstGeom prst="rect">
            <a:avLst/>
          </a:prstGeom>
          <a:solidFill>
            <a:srgbClr val="0D4AA2"/>
          </a:solidFill>
          <a:ln w="9525" cap="flat" cmpd="sng" algn="ctr">
            <a:solidFill>
              <a:schemeClr val="bg1">
                <a:lumMod val="65000"/>
              </a:schemeClr>
            </a:solidFill>
            <a:prstDash val="solid"/>
            <a:round/>
            <a:headEnd type="none" w="med" len="med"/>
            <a:tailEnd type="none" w="med" len="med"/>
          </a:ln>
          <a:effectLst/>
        </p:spPr>
        <p:txBody>
          <a:bodyPr/>
          <a:lstStyle/>
          <a:p>
            <a:pPr marL="0" marR="0" lvl="0" indent="0" algn="l" defTabSz="342900" rtl="0" eaLnBrk="1" fontAlgn="auto" latinLnBrk="0" hangingPunct="1">
              <a:lnSpc>
                <a:spcPct val="100000"/>
              </a:lnSpc>
              <a:spcBef>
                <a:spcPts val="0"/>
              </a:spcBef>
              <a:spcAft>
                <a:spcPts val="0"/>
              </a:spcAft>
              <a:buClr>
                <a:srgbClr val="000000"/>
              </a:buClr>
              <a:buSzPct val="100000"/>
              <a:buFontTx/>
              <a:buNone/>
              <a:tabLst/>
              <a:defRPr/>
            </a:pPr>
            <a:endParaRPr kumimoji="0" lang="zh-CN" altLang="en-US" sz="1350" b="0" i="0" u="none" strike="noStrike" kern="1200" cap="none" spc="0" normalizeH="0" baseline="0" noProof="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36866">
            <a:extLst>
              <a:ext uri="{FF2B5EF4-FFF2-40B4-BE49-F238E27FC236}">
                <a16:creationId xmlns:a16="http://schemas.microsoft.com/office/drawing/2014/main" id="{04BFD7E2-62C1-4751-9C50-58667963B157}"/>
              </a:ext>
            </a:extLst>
          </p:cNvPr>
          <p:cNvGrpSpPr>
            <a:grpSpLocks/>
          </p:cNvGrpSpPr>
          <p:nvPr/>
        </p:nvGrpSpPr>
        <p:grpSpPr bwMode="auto">
          <a:xfrm>
            <a:off x="147638" y="104035"/>
            <a:ext cx="990600" cy="339725"/>
            <a:chOff x="-74942" y="0"/>
            <a:chExt cx="801357" cy="438150"/>
          </a:xfrm>
        </p:grpSpPr>
        <p:sp>
          <p:nvSpPr>
            <p:cNvPr id="15" name="燕尾形 4">
              <a:extLst>
                <a:ext uri="{FF2B5EF4-FFF2-40B4-BE49-F238E27FC236}">
                  <a16:creationId xmlns:a16="http://schemas.microsoft.com/office/drawing/2014/main" id="{DF1A8B2A-A415-4818-8395-DAA77095C5D2}"/>
                </a:ext>
              </a:extLst>
            </p:cNvPr>
            <p:cNvSpPr>
              <a:spLocks noChangeArrowheads="1"/>
            </p:cNvSpPr>
            <p:nvPr/>
          </p:nvSpPr>
          <p:spPr bwMode="auto">
            <a:xfrm>
              <a:off x="-74942" y="0"/>
              <a:ext cx="438150" cy="438150"/>
            </a:xfrm>
            <a:prstGeom prst="chevron">
              <a:avLst>
                <a:gd name="adj" fmla="val 5000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3429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defTabSz="3429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defTabSz="3429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defTabSz="3429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defTabSz="3429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defTabSz="3429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marL="0" marR="0" lvl="0" indent="0" algn="ctr" defTabSz="34290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21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燕尾形 5">
              <a:extLst>
                <a:ext uri="{FF2B5EF4-FFF2-40B4-BE49-F238E27FC236}">
                  <a16:creationId xmlns:a16="http://schemas.microsoft.com/office/drawing/2014/main" id="{7626EB88-6413-49A1-A5B8-294927F1AB9B}"/>
                </a:ext>
              </a:extLst>
            </p:cNvPr>
            <p:cNvSpPr/>
            <p:nvPr/>
          </p:nvSpPr>
          <p:spPr>
            <a:xfrm>
              <a:off x="288494" y="0"/>
              <a:ext cx="437921" cy="438150"/>
            </a:xfrm>
            <a:prstGeom prst="chevron">
              <a:avLst>
                <a:gd name="adj" fmla="val 50000"/>
              </a:avLst>
            </a:prstGeom>
            <a:solidFill>
              <a:schemeClr val="accent5">
                <a:lumMod val="75000"/>
              </a:schemeClr>
            </a:solidFill>
            <a:ln w="9525">
              <a:noFill/>
            </a:ln>
          </p:spPr>
          <p:txBody>
            <a:bodyPr anchor="ct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zh-CN" altLang="en-US" sz="2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7" name="Text Box 7">
            <a:extLst>
              <a:ext uri="{FF2B5EF4-FFF2-40B4-BE49-F238E27FC236}">
                <a16:creationId xmlns:a16="http://schemas.microsoft.com/office/drawing/2014/main" id="{4731941C-0826-4354-A838-40A7930C3C48}"/>
              </a:ext>
            </a:extLst>
          </p:cNvPr>
          <p:cNvSpPr txBox="1">
            <a:spLocks noChangeArrowheads="1"/>
          </p:cNvSpPr>
          <p:nvPr/>
        </p:nvSpPr>
        <p:spPr bwMode="auto">
          <a:xfrm>
            <a:off x="1274475" y="55550"/>
            <a:ext cx="7741731" cy="461665"/>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rPr>
              <a:t>Jun-Jul-Aug precipitation prediction using </a:t>
            </a:r>
            <a:r>
              <a:rPr kumimoji="0" lang="en-US" altLang="zh-CN"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two-step </a:t>
            </a:r>
            <a:r>
              <a:rPr kumimoji="0" lang="en-US" altLang="zh-CN" sz="24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Unet</a:t>
            </a:r>
            <a:r>
              <a:rPr kumimoji="0" lang="en-US" altLang="zh-CN"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 </a:t>
            </a:r>
            <a:endParaRPr kumimoji="0" lang="zh-CN" altLang="en-US" sz="24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endParaRPr>
          </a:p>
        </p:txBody>
      </p:sp>
      <p:pic>
        <p:nvPicPr>
          <p:cNvPr id="13" name="图片 12">
            <a:extLst>
              <a:ext uri="{FF2B5EF4-FFF2-40B4-BE49-F238E27FC236}">
                <a16:creationId xmlns:a16="http://schemas.microsoft.com/office/drawing/2014/main" id="{06652508-679C-4D2C-A9B4-F9DD55264836}"/>
              </a:ext>
            </a:extLst>
          </p:cNvPr>
          <p:cNvPicPr>
            <a:picLocks noChangeAspect="1"/>
          </p:cNvPicPr>
          <p:nvPr/>
        </p:nvPicPr>
        <p:blipFill>
          <a:blip r:embed="rId2"/>
          <a:stretch>
            <a:fillRect/>
          </a:stretch>
        </p:blipFill>
        <p:spPr>
          <a:xfrm>
            <a:off x="252680" y="883919"/>
            <a:ext cx="4463253" cy="5540518"/>
          </a:xfrm>
          <a:prstGeom prst="rect">
            <a:avLst/>
          </a:prstGeom>
        </p:spPr>
      </p:pic>
      <p:sp>
        <p:nvSpPr>
          <p:cNvPr id="18" name="文本框 17">
            <a:extLst>
              <a:ext uri="{FF2B5EF4-FFF2-40B4-BE49-F238E27FC236}">
                <a16:creationId xmlns:a16="http://schemas.microsoft.com/office/drawing/2014/main" id="{280C44A0-E93F-402F-99C9-0AFD649B10ED}"/>
              </a:ext>
            </a:extLst>
          </p:cNvPr>
          <p:cNvSpPr txBox="1"/>
          <p:nvPr/>
        </p:nvSpPr>
        <p:spPr>
          <a:xfrm>
            <a:off x="1528531" y="693353"/>
            <a:ext cx="3090883"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pt-BR" altLang="zh-CN" sz="1600" b="0" i="0" u="none" strike="noStrike" kern="1200" cap="none" spc="0" normalizeH="0" baseline="0" noProof="0" dirty="0">
                <a:ln>
                  <a:noFill/>
                </a:ln>
                <a:solidFill>
                  <a:srgbClr val="000000"/>
                </a:solidFill>
                <a:effectLst/>
                <a:uLnTx/>
                <a:uFillTx/>
                <a:latin typeface="微软雅黑"/>
                <a:ea typeface="微软雅黑"/>
                <a:cs typeface="+mn-cs"/>
              </a:rPr>
              <a:t>(108°-125°E, 25.31°-34.31°N)</a:t>
            </a:r>
            <a:endPar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endParaRPr>
          </a:p>
        </p:txBody>
      </p:sp>
      <p:pic>
        <p:nvPicPr>
          <p:cNvPr id="19" name="图片 18">
            <a:extLst>
              <a:ext uri="{FF2B5EF4-FFF2-40B4-BE49-F238E27FC236}">
                <a16:creationId xmlns:a16="http://schemas.microsoft.com/office/drawing/2014/main" id="{5A2AD355-FD60-43C5-9C69-54AB47176AB8}"/>
              </a:ext>
            </a:extLst>
          </p:cNvPr>
          <p:cNvPicPr>
            <a:picLocks noChangeAspect="1"/>
          </p:cNvPicPr>
          <p:nvPr/>
        </p:nvPicPr>
        <p:blipFill>
          <a:blip r:embed="rId3"/>
          <a:stretch>
            <a:fillRect/>
          </a:stretch>
        </p:blipFill>
        <p:spPr>
          <a:xfrm>
            <a:off x="4840820" y="900039"/>
            <a:ext cx="4175386" cy="5540517"/>
          </a:xfrm>
          <a:prstGeom prst="rect">
            <a:avLst/>
          </a:prstGeom>
        </p:spPr>
      </p:pic>
      <p:sp>
        <p:nvSpPr>
          <p:cNvPr id="3" name="文本框 2">
            <a:extLst>
              <a:ext uri="{FF2B5EF4-FFF2-40B4-BE49-F238E27FC236}">
                <a16:creationId xmlns:a16="http://schemas.microsoft.com/office/drawing/2014/main" id="{F2B858A2-A2B3-9A2A-1E43-F464E8B56F33}"/>
              </a:ext>
            </a:extLst>
          </p:cNvPr>
          <p:cNvSpPr txBox="1"/>
          <p:nvPr/>
        </p:nvSpPr>
        <p:spPr>
          <a:xfrm>
            <a:off x="-118446" y="6477820"/>
            <a:ext cx="9414056" cy="338554"/>
          </a:xfrm>
          <a:prstGeom prst="rect">
            <a:avLst/>
          </a:prstGeom>
          <a:noFill/>
        </p:spPr>
        <p:txBody>
          <a:bodyPr wrap="square" rtlCol="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S Yang, </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F Ling, </a:t>
            </a:r>
            <a:r>
              <a:rPr kumimoji="0" lang="en-AU"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Y Li, and </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J-J Luo</a:t>
            </a:r>
            <a:r>
              <a:rPr kumimoji="0" lang="en-US" altLang="ja-JP" sz="16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r>
              <a:rPr kumimoji="0" lang="en-US" altLang="zh-CN" sz="1600" b="0" i="1"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AI for the Earth Systems</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2023,</a:t>
            </a:r>
            <a:r>
              <a:rPr kumimoji="0" lang="zh-CN" altLang="en-US" sz="1600" b="0" i="0" u="none" strike="noStrike" kern="1200" cap="none" spc="0" normalizeH="0" baseline="0" noProof="0" dirty="0">
                <a:ln>
                  <a:noFill/>
                </a:ln>
                <a:solidFill>
                  <a:srgbClr val="FFFFFF"/>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微软雅黑" panose="020B0503020204020204" pitchFamily="34" charset="-122"/>
              </a:rPr>
              <a:t> </a:t>
            </a:r>
            <a:r>
              <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Microsoft YaHei"/>
                <a:cs typeface="Times New Roman" panose="02020603050405020304" pitchFamily="18" charset="0"/>
              </a:rPr>
              <a:t>https://doi.org/10.1175/AIES-D-22-0078.1</a:t>
            </a:r>
            <a:endParaRPr kumimoji="0" lang="en-US" altLang="zh-CN" sz="1600" b="0" i="0" u="none" strike="noStrike" kern="1200" cap="none" spc="0" normalizeH="0" baseline="0" noProof="0" dirty="0">
              <a:ln>
                <a:noFill/>
              </a:ln>
              <a:solidFill>
                <a:srgbClr val="FFFFFF"/>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extLst>
      <p:ext uri="{BB962C8B-B14F-4D97-AF65-F5344CB8AC3E}">
        <p14:creationId xmlns:p14="http://schemas.microsoft.com/office/powerpoint/2010/main" val="6731682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Office 主题​​">
      <a:dk1>
        <a:srgbClr val="000000"/>
      </a:dk1>
      <a:lt1>
        <a:srgbClr val="FFFFFF"/>
      </a:lt1>
      <a:dk2>
        <a:srgbClr val="768395"/>
      </a:dk2>
      <a:lt2>
        <a:srgbClr val="F0F0F0"/>
      </a:lt2>
      <a:accent1>
        <a:srgbClr val="014F8D"/>
      </a:accent1>
      <a:accent2>
        <a:srgbClr val="D60011"/>
      </a:accent2>
      <a:accent3>
        <a:srgbClr val="0991D5"/>
      </a:accent3>
      <a:accent4>
        <a:srgbClr val="0073D6"/>
      </a:accent4>
      <a:accent5>
        <a:srgbClr val="0D4AA2"/>
      </a:accent5>
      <a:accent6>
        <a:srgbClr val="163476"/>
      </a:accent6>
      <a:hlink>
        <a:srgbClr val="4472C4"/>
      </a:hlink>
      <a:folHlink>
        <a:srgbClr val="BFBFBF"/>
      </a:folHlink>
    </a:clrScheme>
    <a:fontScheme name="jdlul0io">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8_Office 主题​​">
  <a:themeElements>
    <a:clrScheme name="Office 主题​​">
      <a:dk1>
        <a:srgbClr val="000000"/>
      </a:dk1>
      <a:lt1>
        <a:srgbClr val="FFFFFF"/>
      </a:lt1>
      <a:dk2>
        <a:srgbClr val="768395"/>
      </a:dk2>
      <a:lt2>
        <a:srgbClr val="F0F0F0"/>
      </a:lt2>
      <a:accent1>
        <a:srgbClr val="014F8D"/>
      </a:accent1>
      <a:accent2>
        <a:srgbClr val="D60011"/>
      </a:accent2>
      <a:accent3>
        <a:srgbClr val="0991D5"/>
      </a:accent3>
      <a:accent4>
        <a:srgbClr val="0073D6"/>
      </a:accent4>
      <a:accent5>
        <a:srgbClr val="0D4AA2"/>
      </a:accent5>
      <a:accent6>
        <a:srgbClr val="163476"/>
      </a:accent6>
      <a:hlink>
        <a:srgbClr val="4472C4"/>
      </a:hlink>
      <a:folHlink>
        <a:srgbClr val="BFBFBF"/>
      </a:folHlink>
    </a:clrScheme>
    <a:fontScheme name="jdlul0io">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3_Office 主题​​">
  <a:themeElements>
    <a:clrScheme name="Office 主题​​">
      <a:dk1>
        <a:srgbClr val="000000"/>
      </a:dk1>
      <a:lt1>
        <a:srgbClr val="FFFFFF"/>
      </a:lt1>
      <a:dk2>
        <a:srgbClr val="768395"/>
      </a:dk2>
      <a:lt2>
        <a:srgbClr val="F0F0F0"/>
      </a:lt2>
      <a:accent1>
        <a:srgbClr val="014F8D"/>
      </a:accent1>
      <a:accent2>
        <a:srgbClr val="D60011"/>
      </a:accent2>
      <a:accent3>
        <a:srgbClr val="0991D5"/>
      </a:accent3>
      <a:accent4>
        <a:srgbClr val="0073D6"/>
      </a:accent4>
      <a:accent5>
        <a:srgbClr val="0D4AA2"/>
      </a:accent5>
      <a:accent6>
        <a:srgbClr val="163476"/>
      </a:accent6>
      <a:hlink>
        <a:srgbClr val="4472C4"/>
      </a:hlink>
      <a:folHlink>
        <a:srgbClr val="BFBFBF"/>
      </a:folHlink>
    </a:clrScheme>
    <a:fontScheme name="jdlul0io">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6_Custom Design">
  <a:themeElements>
    <a:clrScheme name="3_Custom Design">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3_Custom Design">
      <a:majorFont>
        <a:latin typeface="Helvetica"/>
        <a:ea typeface="Helvetica"/>
        <a:cs typeface="Helvetica"/>
      </a:majorFont>
      <a:minorFont>
        <a:latin typeface="Calibri"/>
        <a:ea typeface="Calibri"/>
        <a:cs typeface="Calibri"/>
      </a:minorFont>
    </a:fontScheme>
    <a:fmtScheme name="3_Custom 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5_Custom Design">
  <a:themeElements>
    <a:clrScheme name="3_Custom Design">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3_Custom Design">
      <a:majorFont>
        <a:latin typeface="Helvetica"/>
        <a:ea typeface="Helvetica"/>
        <a:cs typeface="Helvetica"/>
      </a:majorFont>
      <a:minorFont>
        <a:latin typeface="Calibri"/>
        <a:ea typeface="Calibri"/>
        <a:cs typeface="Calibri"/>
      </a:minorFont>
    </a:fontScheme>
    <a:fmtScheme name="3_Custom 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苹方-简"/>
        <a:ea typeface="苹方-简"/>
        <a:cs typeface=""/>
      </a:majorFont>
      <a:minorFont>
        <a:latin typeface="苹方-简"/>
        <a:ea typeface="苹方-简"/>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8_Office 主题​​">
  <a:themeElements>
    <a:clrScheme name="Office 主题​​">
      <a:dk1>
        <a:srgbClr val="000000"/>
      </a:dk1>
      <a:lt1>
        <a:srgbClr val="FFFFFF"/>
      </a:lt1>
      <a:dk2>
        <a:srgbClr val="768395"/>
      </a:dk2>
      <a:lt2>
        <a:srgbClr val="F0F0F0"/>
      </a:lt2>
      <a:accent1>
        <a:srgbClr val="014F8D"/>
      </a:accent1>
      <a:accent2>
        <a:srgbClr val="D60011"/>
      </a:accent2>
      <a:accent3>
        <a:srgbClr val="0991D5"/>
      </a:accent3>
      <a:accent4>
        <a:srgbClr val="0073D6"/>
      </a:accent4>
      <a:accent5>
        <a:srgbClr val="0D4AA2"/>
      </a:accent5>
      <a:accent6>
        <a:srgbClr val="163476"/>
      </a:accent6>
      <a:hlink>
        <a:srgbClr val="4472C4"/>
      </a:hlink>
      <a:folHlink>
        <a:srgbClr val="BFBFBF"/>
      </a:folHlink>
    </a:clrScheme>
    <a:fontScheme name="jdlul0io">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Office 主题​​">
  <a:themeElements>
    <a:clrScheme name="Office 主题​​">
      <a:dk1>
        <a:srgbClr val="000000"/>
      </a:dk1>
      <a:lt1>
        <a:srgbClr val="FFFFFF"/>
      </a:lt1>
      <a:dk2>
        <a:srgbClr val="768395"/>
      </a:dk2>
      <a:lt2>
        <a:srgbClr val="F0F0F0"/>
      </a:lt2>
      <a:accent1>
        <a:srgbClr val="014F8D"/>
      </a:accent1>
      <a:accent2>
        <a:srgbClr val="D60011"/>
      </a:accent2>
      <a:accent3>
        <a:srgbClr val="0991D5"/>
      </a:accent3>
      <a:accent4>
        <a:srgbClr val="0073D6"/>
      </a:accent4>
      <a:accent5>
        <a:srgbClr val="0D4AA2"/>
      </a:accent5>
      <a:accent6>
        <a:srgbClr val="163476"/>
      </a:accent6>
      <a:hlink>
        <a:srgbClr val="4472C4"/>
      </a:hlink>
      <a:folHlink>
        <a:srgbClr val="BFBFBF"/>
      </a:folHlink>
    </a:clrScheme>
    <a:fontScheme name="jdlul0io">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Office 主题​​">
      <a:dk1>
        <a:srgbClr val="000000"/>
      </a:dk1>
      <a:lt1>
        <a:srgbClr val="FFFFFF"/>
      </a:lt1>
      <a:dk2>
        <a:srgbClr val="768395"/>
      </a:dk2>
      <a:lt2>
        <a:srgbClr val="F0F0F0"/>
      </a:lt2>
      <a:accent1>
        <a:srgbClr val="014F8D"/>
      </a:accent1>
      <a:accent2>
        <a:srgbClr val="D60011"/>
      </a:accent2>
      <a:accent3>
        <a:srgbClr val="0991D5"/>
      </a:accent3>
      <a:accent4>
        <a:srgbClr val="0073D6"/>
      </a:accent4>
      <a:accent5>
        <a:srgbClr val="0D4AA2"/>
      </a:accent5>
      <a:accent6>
        <a:srgbClr val="163476"/>
      </a:accent6>
      <a:hlink>
        <a:srgbClr val="4472C4"/>
      </a:hlink>
      <a:folHlink>
        <a:srgbClr val="BFBFBF"/>
      </a:folHlink>
    </a:clrScheme>
    <a:fontScheme name="jdlul0io">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Office 主题​​">
      <a:dk1>
        <a:srgbClr val="000000"/>
      </a:dk1>
      <a:lt1>
        <a:srgbClr val="FFFFFF"/>
      </a:lt1>
      <a:dk2>
        <a:srgbClr val="768395"/>
      </a:dk2>
      <a:lt2>
        <a:srgbClr val="F0F0F0"/>
      </a:lt2>
      <a:accent1>
        <a:srgbClr val="014F8D"/>
      </a:accent1>
      <a:accent2>
        <a:srgbClr val="D60011"/>
      </a:accent2>
      <a:accent3>
        <a:srgbClr val="0991D5"/>
      </a:accent3>
      <a:accent4>
        <a:srgbClr val="0073D6"/>
      </a:accent4>
      <a:accent5>
        <a:srgbClr val="0D4AA2"/>
      </a:accent5>
      <a:accent6>
        <a:srgbClr val="163476"/>
      </a:accent6>
      <a:hlink>
        <a:srgbClr val="4472C4"/>
      </a:hlink>
      <a:folHlink>
        <a:srgbClr val="BFBFBF"/>
      </a:folHlink>
    </a:clrScheme>
    <a:fontScheme name="jdlul0io">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6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Custom Design">
  <a:themeElements>
    <a:clrScheme name="3_Custom Design">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3_Custom Design">
      <a:majorFont>
        <a:latin typeface="Helvetica"/>
        <a:ea typeface="Helvetica"/>
        <a:cs typeface="Helvetica"/>
      </a:majorFont>
      <a:minorFont>
        <a:latin typeface="Calibri"/>
        <a:ea typeface="Calibri"/>
        <a:cs typeface="Calibri"/>
      </a:minorFont>
    </a:fontScheme>
    <a:fmtScheme name="3_Custom 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77"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77"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9.xml><?xml version="1.0" encoding="utf-8"?>
<a:theme xmlns:a="http://schemas.openxmlformats.org/drawingml/2006/main" name="Office 主题​​">
  <a:themeElements>
    <a:clrScheme name="Office 主题​​">
      <a:dk1>
        <a:srgbClr val="000000"/>
      </a:dk1>
      <a:lt1>
        <a:srgbClr val="FFFFFF"/>
      </a:lt1>
      <a:dk2>
        <a:srgbClr val="768395"/>
      </a:dk2>
      <a:lt2>
        <a:srgbClr val="F0F0F0"/>
      </a:lt2>
      <a:accent1>
        <a:srgbClr val="014F8D"/>
      </a:accent1>
      <a:accent2>
        <a:srgbClr val="D60011"/>
      </a:accent2>
      <a:accent3>
        <a:srgbClr val="0991D5"/>
      </a:accent3>
      <a:accent4>
        <a:srgbClr val="0073D6"/>
      </a:accent4>
      <a:accent5>
        <a:srgbClr val="0D4AA2"/>
      </a:accent5>
      <a:accent6>
        <a:srgbClr val="163476"/>
      </a:accent6>
      <a:hlink>
        <a:srgbClr val="4472C4"/>
      </a:hlink>
      <a:folHlink>
        <a:srgbClr val="BFBFBF"/>
      </a:folHlink>
    </a:clrScheme>
    <a:fontScheme name="jdlul0io">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768395"/>
    </a:dk2>
    <a:lt2>
      <a:srgbClr val="F0F0F0"/>
    </a:lt2>
    <a:accent1>
      <a:srgbClr val="014F8D"/>
    </a:accent1>
    <a:accent2>
      <a:srgbClr val="D60011"/>
    </a:accent2>
    <a:accent3>
      <a:srgbClr val="0991D5"/>
    </a:accent3>
    <a:accent4>
      <a:srgbClr val="0073D6"/>
    </a:accent4>
    <a:accent5>
      <a:srgbClr val="0D4AA2"/>
    </a:accent5>
    <a:accent6>
      <a:srgbClr val="163476"/>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8936</TotalTime>
  <Words>3409</Words>
  <Application>Microsoft Office PowerPoint</Application>
  <PresentationFormat>全屏显示(4:3)</PresentationFormat>
  <Paragraphs>289</Paragraphs>
  <Slides>37</Slides>
  <Notes>28</Notes>
  <HiddenSlides>10</HiddenSlides>
  <MMClips>2</MMClips>
  <ScaleCrop>false</ScaleCrop>
  <HeadingPairs>
    <vt:vector size="6" baseType="variant">
      <vt:variant>
        <vt:lpstr>已用的字体</vt:lpstr>
      </vt:variant>
      <vt:variant>
        <vt:i4>18</vt:i4>
      </vt:variant>
      <vt:variant>
        <vt:lpstr>主题</vt:lpstr>
      </vt:variant>
      <vt:variant>
        <vt:i4>16</vt:i4>
      </vt:variant>
      <vt:variant>
        <vt:lpstr>幻灯片标题</vt:lpstr>
      </vt:variant>
      <vt:variant>
        <vt:i4>37</vt:i4>
      </vt:variant>
    </vt:vector>
  </HeadingPairs>
  <TitlesOfParts>
    <vt:vector size="71" baseType="lpstr">
      <vt:lpstr>CMR10</vt:lpstr>
      <vt:lpstr>Helvetica Neue</vt:lpstr>
      <vt:lpstr>PingFang SC Semibold</vt:lpstr>
      <vt:lpstr>等线</vt:lpstr>
      <vt:lpstr>黑体</vt:lpstr>
      <vt:lpstr>华文中宋</vt:lpstr>
      <vt:lpstr>苹方-简</vt:lpstr>
      <vt:lpstr>宋体</vt:lpstr>
      <vt:lpstr>Microsoft YaHei</vt:lpstr>
      <vt:lpstr>Microsoft YaHei</vt:lpstr>
      <vt:lpstr>禹卫书法行书简体
</vt:lpstr>
      <vt:lpstr>Arial</vt:lpstr>
      <vt:lpstr>Calibri</vt:lpstr>
      <vt:lpstr>Calibri Light</vt:lpstr>
      <vt:lpstr>Helvetica</vt:lpstr>
      <vt:lpstr>Times</vt:lpstr>
      <vt:lpstr>Times New Roman</vt:lpstr>
      <vt:lpstr>Wingdings</vt:lpstr>
      <vt:lpstr>1_Office 主题​​</vt:lpstr>
      <vt:lpstr>2_Office 主题​​</vt:lpstr>
      <vt:lpstr>8_Office 主题​​</vt:lpstr>
      <vt:lpstr>10_Office 主题​​</vt:lpstr>
      <vt:lpstr>7_Office 主题​​</vt:lpstr>
      <vt:lpstr>4_Office 主题​​</vt:lpstr>
      <vt:lpstr>16_Office 主题​​</vt:lpstr>
      <vt:lpstr>3_Custom Design</vt:lpstr>
      <vt:lpstr>Office 主题​​</vt:lpstr>
      <vt:lpstr>Office 主题</vt:lpstr>
      <vt:lpstr>18_Office 主题​​</vt:lpstr>
      <vt:lpstr>3_Office 主题</vt:lpstr>
      <vt:lpstr>3_Office 主题​​</vt:lpstr>
      <vt:lpstr>6_Custom Design</vt:lpstr>
      <vt:lpstr>5_Custom Design</vt:lpstr>
      <vt:lpstr>WPS</vt:lpstr>
      <vt:lpstr>PowerPoint 演示文稿</vt:lpstr>
      <vt:lpstr>PowerPoint 演示文稿</vt:lpstr>
      <vt:lpstr>PowerPoint 演示文稿</vt:lpstr>
      <vt:lpstr>Prediction of ENSO using multivariable deep learning (Taylor-ResNet)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WRF downscaling for Jiangsu Province (10km)</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Jingjia Luo</dc:creator>
  <cp:lastModifiedBy>Jingjia Luo</cp:lastModifiedBy>
  <cp:revision>667</cp:revision>
  <dcterms:created xsi:type="dcterms:W3CDTF">2019-11-15T08:10:00Z</dcterms:created>
  <dcterms:modified xsi:type="dcterms:W3CDTF">2026-05-12T10:06:44Z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85677CD5F4454B18AEE4CC1937243B87</vt:lpwstr>
  </property>
  <property fmtid="{D5CDD505-2E9C-101B-9397-08002B2CF9AE}" pid="3" name="KSOProductBuildVer">
    <vt:lpwstr>2052-11.1.0.10463</vt:lpwstr>
  </property>
</Properties>
</file>